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66" r:id="rId4"/>
    <p:sldId id="267" r:id="rId5"/>
    <p:sldId id="268" r:id="rId6"/>
    <p:sldId id="270" r:id="rId7"/>
    <p:sldId id="271" r:id="rId8"/>
    <p:sldId id="273" r:id="rId9"/>
    <p:sldId id="272" r:id="rId10"/>
    <p:sldId id="275" r:id="rId11"/>
    <p:sldId id="295" r:id="rId12"/>
    <p:sldId id="260" r:id="rId13"/>
    <p:sldId id="265" r:id="rId14"/>
    <p:sldId id="261" r:id="rId15"/>
    <p:sldId id="299" r:id="rId16"/>
    <p:sldId id="300" r:id="rId17"/>
    <p:sldId id="301" r:id="rId18"/>
    <p:sldId id="302" r:id="rId19"/>
    <p:sldId id="30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61F2C-92BF-428D-A733-5B93B615ECD3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5DE8A60A-AF08-489D-9614-DE574E9AAE2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b="1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РАВНОПРАВНОСТ</a:t>
          </a:r>
          <a:endParaRPr kumimoji="0" lang="en-US" altLang="en-US" b="1" i="0" u="none" strike="noStrike" cap="none" normalizeH="0" baseline="0">
            <a:ln>
              <a:noFill/>
            </a:ln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gm:t>
    </dgm:pt>
    <dgm:pt modelId="{04D070F3-EEBB-42DC-8340-347CA232CEF7}" type="parTrans" cxnId="{03FBDF2B-4764-483A-8C2C-9F15A6F82E34}">
      <dgm:prSet/>
      <dgm:spPr/>
      <dgm:t>
        <a:bodyPr/>
        <a:lstStyle/>
        <a:p>
          <a:endParaRPr lang="en-GB"/>
        </a:p>
      </dgm:t>
    </dgm:pt>
    <dgm:pt modelId="{96B6D629-64E9-463F-A1A3-6DA3AD7BA55F}" type="sibTrans" cxnId="{03FBDF2B-4764-483A-8C2C-9F15A6F82E34}">
      <dgm:prSet/>
      <dgm:spPr/>
      <dgm:t>
        <a:bodyPr/>
        <a:lstStyle/>
        <a:p>
          <a:endParaRPr lang="en-GB"/>
        </a:p>
      </dgm:t>
    </dgm:pt>
    <dgm:pt modelId="{2BDE915A-151D-4C7B-9774-CB07D9E2411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b="1" i="0" u="none" strike="noStrike" cap="none" normalizeH="0" baseline="0">
              <a:ln>
                <a:noFill/>
              </a:ln>
              <a:solidFill>
                <a:srgbClr val="CC0066"/>
              </a:solidFill>
              <a:effectLst/>
              <a:latin typeface="Times New Roman" panose="02020603050405020304" pitchFamily="18" charset="0"/>
            </a:rPr>
            <a:t>КОНСТРУКТИВИЗАМ</a:t>
          </a:r>
          <a:endParaRPr kumimoji="0" lang="en-US" altLang="en-US" b="1" i="0" u="none" strike="noStrike" cap="none" normalizeH="0" baseline="0">
            <a:ln>
              <a:noFill/>
            </a:ln>
            <a:solidFill>
              <a:srgbClr val="CC0066"/>
            </a:solidFill>
            <a:effectLst/>
            <a:latin typeface="Times New Roman" panose="02020603050405020304" pitchFamily="18" charset="0"/>
          </a:endParaRPr>
        </a:p>
      </dgm:t>
    </dgm:pt>
    <dgm:pt modelId="{89B4EFB5-D24E-4DDE-A357-D4F031FEA43E}" type="parTrans" cxnId="{677C60E8-CDEE-46A2-A34C-60D97E44DCF4}">
      <dgm:prSet/>
      <dgm:spPr/>
      <dgm:t>
        <a:bodyPr/>
        <a:lstStyle/>
        <a:p>
          <a:endParaRPr lang="en-GB"/>
        </a:p>
      </dgm:t>
    </dgm:pt>
    <dgm:pt modelId="{21865542-2623-4A16-81F4-017126254F7E}" type="sibTrans" cxnId="{677C60E8-CDEE-46A2-A34C-60D97E44DCF4}">
      <dgm:prSet/>
      <dgm:spPr/>
      <dgm:t>
        <a:bodyPr/>
        <a:lstStyle/>
        <a:p>
          <a:endParaRPr lang="en-GB"/>
        </a:p>
      </dgm:t>
    </dgm:pt>
    <dgm:pt modelId="{B60343F0-5441-4400-BC9E-2168D6389FFB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b="1" i="0" u="none" strike="noStrike" cap="none" normalizeH="0" baseline="0">
              <a:ln>
                <a:noFill/>
              </a:ln>
              <a:solidFill>
                <a:srgbClr val="669900"/>
              </a:solidFill>
              <a:effectLst/>
              <a:latin typeface="Tempus Sans ITC" panose="04020404030D07020202" pitchFamily="82" charset="0"/>
            </a:rPr>
            <a:t>ПОВЕРЉИВОСТ</a:t>
          </a:r>
          <a:endParaRPr kumimoji="0" lang="en-US" altLang="en-US" b="1" i="0" u="none" strike="noStrike" cap="none" normalizeH="0" baseline="0">
            <a:ln>
              <a:noFill/>
            </a:ln>
            <a:solidFill>
              <a:srgbClr val="669900"/>
            </a:solidFill>
            <a:effectLst/>
            <a:latin typeface="Tempus Sans ITC" panose="04020404030D07020202" pitchFamily="82" charset="0"/>
          </a:endParaRPr>
        </a:p>
      </dgm:t>
    </dgm:pt>
    <dgm:pt modelId="{57A50E56-6485-4B4F-96BB-EF48FC2D48C4}" type="parTrans" cxnId="{50AF776F-8E2A-473E-A388-A5392FB6CB6B}">
      <dgm:prSet/>
      <dgm:spPr/>
      <dgm:t>
        <a:bodyPr/>
        <a:lstStyle/>
        <a:p>
          <a:endParaRPr lang="en-GB"/>
        </a:p>
      </dgm:t>
    </dgm:pt>
    <dgm:pt modelId="{67305F89-30D4-4884-86F5-4EFF099630C6}" type="sibTrans" cxnId="{50AF776F-8E2A-473E-A388-A5392FB6CB6B}">
      <dgm:prSet/>
      <dgm:spPr/>
      <dgm:t>
        <a:bodyPr/>
        <a:lstStyle/>
        <a:p>
          <a:endParaRPr lang="en-GB"/>
        </a:p>
      </dgm:t>
    </dgm:pt>
    <dgm:pt modelId="{FA34E1E4-5263-4C70-92A8-8B52E18C1CA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b="1" i="0" u="none" strike="noStrike" cap="none" normalizeH="0" baseline="0">
              <a:ln>
                <a:noFill/>
              </a:ln>
              <a:solidFill>
                <a:srgbClr val="F9630F"/>
              </a:solidFill>
              <a:effectLst/>
              <a:latin typeface="Times New Roman" panose="02020603050405020304" pitchFamily="18" charset="0"/>
            </a:rPr>
            <a:t>ДОБРОВОЉНОСТ</a:t>
          </a:r>
          <a:endParaRPr kumimoji="0" lang="en-US" altLang="en-US" b="1" i="0" u="none" strike="noStrike" cap="none" normalizeH="0" baseline="0">
            <a:ln>
              <a:noFill/>
            </a:ln>
            <a:solidFill>
              <a:srgbClr val="F9630F"/>
            </a:solidFill>
            <a:effectLst/>
            <a:latin typeface="Times New Roman" panose="02020603050405020304" pitchFamily="18" charset="0"/>
          </a:endParaRPr>
        </a:p>
      </dgm:t>
    </dgm:pt>
    <dgm:pt modelId="{AB29E60E-B01C-4569-A54E-8D92DAACEB6E}" type="parTrans" cxnId="{78CF1C5A-46BF-4CF4-BA13-A07CF9048CFB}">
      <dgm:prSet/>
      <dgm:spPr/>
      <dgm:t>
        <a:bodyPr/>
        <a:lstStyle/>
        <a:p>
          <a:endParaRPr lang="en-GB"/>
        </a:p>
      </dgm:t>
    </dgm:pt>
    <dgm:pt modelId="{E94E2F09-6501-4E65-8033-E66922B535A4}" type="sibTrans" cxnId="{78CF1C5A-46BF-4CF4-BA13-A07CF9048CFB}">
      <dgm:prSet/>
      <dgm:spPr/>
      <dgm:t>
        <a:bodyPr/>
        <a:lstStyle/>
        <a:p>
          <a:endParaRPr lang="en-GB"/>
        </a:p>
      </dgm:t>
    </dgm:pt>
    <dgm:pt modelId="{6367B5FC-EBB2-4CCC-9454-FD640422680F}" type="pres">
      <dgm:prSet presAssocID="{A1561F2C-92BF-428D-A733-5B93B615ECD3}" presName="cycle" presStyleCnt="0">
        <dgm:presLayoutVars>
          <dgm:dir/>
          <dgm:resizeHandles val="exact"/>
        </dgm:presLayoutVars>
      </dgm:prSet>
      <dgm:spPr/>
    </dgm:pt>
    <dgm:pt modelId="{F5CF9E40-FB4F-47CD-B7EB-DAB5F2D5F3A3}" type="pres">
      <dgm:prSet presAssocID="{5DE8A60A-AF08-489D-9614-DE574E9AAE20}" presName="dummy" presStyleCnt="0"/>
      <dgm:spPr/>
    </dgm:pt>
    <dgm:pt modelId="{9B645952-586A-4FAF-BFC0-A8B5AB933C89}" type="pres">
      <dgm:prSet presAssocID="{5DE8A60A-AF08-489D-9614-DE574E9AAE20}" presName="node" presStyleLbl="revTx" presStyleIdx="0" presStyleCnt="4">
        <dgm:presLayoutVars>
          <dgm:bulletEnabled val="1"/>
        </dgm:presLayoutVars>
      </dgm:prSet>
      <dgm:spPr/>
    </dgm:pt>
    <dgm:pt modelId="{0564AC1B-0668-4BE2-B5A5-7FFA03C61D48}" type="pres">
      <dgm:prSet presAssocID="{96B6D629-64E9-463F-A1A3-6DA3AD7BA55F}" presName="sibTrans" presStyleLbl="node1" presStyleIdx="0" presStyleCnt="4"/>
      <dgm:spPr/>
    </dgm:pt>
    <dgm:pt modelId="{72E2415B-8FE4-4BCD-9428-E076E9742520}" type="pres">
      <dgm:prSet presAssocID="{2BDE915A-151D-4C7B-9774-CB07D9E24118}" presName="dummy" presStyleCnt="0"/>
      <dgm:spPr/>
    </dgm:pt>
    <dgm:pt modelId="{862B4E55-BF65-4DBE-BC13-BE117FB8F98F}" type="pres">
      <dgm:prSet presAssocID="{2BDE915A-151D-4C7B-9774-CB07D9E24118}" presName="node" presStyleLbl="revTx" presStyleIdx="1" presStyleCnt="4">
        <dgm:presLayoutVars>
          <dgm:bulletEnabled val="1"/>
        </dgm:presLayoutVars>
      </dgm:prSet>
      <dgm:spPr/>
    </dgm:pt>
    <dgm:pt modelId="{6329D499-2FB2-45E6-9493-600C25C4B4CA}" type="pres">
      <dgm:prSet presAssocID="{21865542-2623-4A16-81F4-017126254F7E}" presName="sibTrans" presStyleLbl="node1" presStyleIdx="1" presStyleCnt="4"/>
      <dgm:spPr/>
    </dgm:pt>
    <dgm:pt modelId="{0973DA6E-C8CF-4DE5-9B74-E2A6448AE6AA}" type="pres">
      <dgm:prSet presAssocID="{B60343F0-5441-4400-BC9E-2168D6389FFB}" presName="dummy" presStyleCnt="0"/>
      <dgm:spPr/>
    </dgm:pt>
    <dgm:pt modelId="{FF8D9212-1CF8-40C4-898A-F3FF9A66AD32}" type="pres">
      <dgm:prSet presAssocID="{B60343F0-5441-4400-BC9E-2168D6389FFB}" presName="node" presStyleLbl="revTx" presStyleIdx="2" presStyleCnt="4">
        <dgm:presLayoutVars>
          <dgm:bulletEnabled val="1"/>
        </dgm:presLayoutVars>
      </dgm:prSet>
      <dgm:spPr/>
    </dgm:pt>
    <dgm:pt modelId="{A1DAF35D-D003-4946-B811-023D496F8853}" type="pres">
      <dgm:prSet presAssocID="{67305F89-30D4-4884-86F5-4EFF099630C6}" presName="sibTrans" presStyleLbl="node1" presStyleIdx="2" presStyleCnt="4"/>
      <dgm:spPr/>
    </dgm:pt>
    <dgm:pt modelId="{07D18F53-B633-45BD-AF5E-097E20CE26EF}" type="pres">
      <dgm:prSet presAssocID="{FA34E1E4-5263-4C70-92A8-8B52E18C1CAD}" presName="dummy" presStyleCnt="0"/>
      <dgm:spPr/>
    </dgm:pt>
    <dgm:pt modelId="{0FD59A3F-CA26-43D9-A6F3-797E3D7B1AB3}" type="pres">
      <dgm:prSet presAssocID="{FA34E1E4-5263-4C70-92A8-8B52E18C1CAD}" presName="node" presStyleLbl="revTx" presStyleIdx="3" presStyleCnt="4">
        <dgm:presLayoutVars>
          <dgm:bulletEnabled val="1"/>
        </dgm:presLayoutVars>
      </dgm:prSet>
      <dgm:spPr/>
    </dgm:pt>
    <dgm:pt modelId="{DD641E82-01B8-40D7-9A53-0B2F3DAFA3AA}" type="pres">
      <dgm:prSet presAssocID="{E94E2F09-6501-4E65-8033-E66922B535A4}" presName="sibTrans" presStyleLbl="node1" presStyleIdx="3" presStyleCnt="4"/>
      <dgm:spPr/>
    </dgm:pt>
  </dgm:ptLst>
  <dgm:cxnLst>
    <dgm:cxn modelId="{3C93A709-F243-4C01-A126-E866B3EEF605}" type="presOf" srcId="{FA34E1E4-5263-4C70-92A8-8B52E18C1CAD}" destId="{0FD59A3F-CA26-43D9-A6F3-797E3D7B1AB3}" srcOrd="0" destOrd="0" presId="urn:microsoft.com/office/officeart/2005/8/layout/cycle1"/>
    <dgm:cxn modelId="{03FBDF2B-4764-483A-8C2C-9F15A6F82E34}" srcId="{A1561F2C-92BF-428D-A733-5B93B615ECD3}" destId="{5DE8A60A-AF08-489D-9614-DE574E9AAE20}" srcOrd="0" destOrd="0" parTransId="{04D070F3-EEBB-42DC-8340-347CA232CEF7}" sibTransId="{96B6D629-64E9-463F-A1A3-6DA3AD7BA55F}"/>
    <dgm:cxn modelId="{CF667C39-0163-4692-8E43-085F520561A4}" type="presOf" srcId="{2BDE915A-151D-4C7B-9774-CB07D9E24118}" destId="{862B4E55-BF65-4DBE-BC13-BE117FB8F98F}" srcOrd="0" destOrd="0" presId="urn:microsoft.com/office/officeart/2005/8/layout/cycle1"/>
    <dgm:cxn modelId="{78F41E5B-96D0-4CAD-AACC-F93F04E3B172}" type="presOf" srcId="{96B6D629-64E9-463F-A1A3-6DA3AD7BA55F}" destId="{0564AC1B-0668-4BE2-B5A5-7FFA03C61D48}" srcOrd="0" destOrd="0" presId="urn:microsoft.com/office/officeart/2005/8/layout/cycle1"/>
    <dgm:cxn modelId="{A1234064-3DA7-4E63-8027-981139935F99}" type="presOf" srcId="{E94E2F09-6501-4E65-8033-E66922B535A4}" destId="{DD641E82-01B8-40D7-9A53-0B2F3DAFA3AA}" srcOrd="0" destOrd="0" presId="urn:microsoft.com/office/officeart/2005/8/layout/cycle1"/>
    <dgm:cxn modelId="{50AF776F-8E2A-473E-A388-A5392FB6CB6B}" srcId="{A1561F2C-92BF-428D-A733-5B93B615ECD3}" destId="{B60343F0-5441-4400-BC9E-2168D6389FFB}" srcOrd="2" destOrd="0" parTransId="{57A50E56-6485-4B4F-96BB-EF48FC2D48C4}" sibTransId="{67305F89-30D4-4884-86F5-4EFF099630C6}"/>
    <dgm:cxn modelId="{78CF1C5A-46BF-4CF4-BA13-A07CF9048CFB}" srcId="{A1561F2C-92BF-428D-A733-5B93B615ECD3}" destId="{FA34E1E4-5263-4C70-92A8-8B52E18C1CAD}" srcOrd="3" destOrd="0" parTransId="{AB29E60E-B01C-4569-A54E-8D92DAACEB6E}" sibTransId="{E94E2F09-6501-4E65-8033-E66922B535A4}"/>
    <dgm:cxn modelId="{33643C9A-80BD-416A-B3CE-04F429B00D83}" type="presOf" srcId="{67305F89-30D4-4884-86F5-4EFF099630C6}" destId="{A1DAF35D-D003-4946-B811-023D496F8853}" srcOrd="0" destOrd="0" presId="urn:microsoft.com/office/officeart/2005/8/layout/cycle1"/>
    <dgm:cxn modelId="{BF58DABC-3800-470C-9D1D-42EFB0D9883A}" type="presOf" srcId="{21865542-2623-4A16-81F4-017126254F7E}" destId="{6329D499-2FB2-45E6-9493-600C25C4B4CA}" srcOrd="0" destOrd="0" presId="urn:microsoft.com/office/officeart/2005/8/layout/cycle1"/>
    <dgm:cxn modelId="{02DEFDCB-7D16-480B-8A6E-2AFC3506A137}" type="presOf" srcId="{5DE8A60A-AF08-489D-9614-DE574E9AAE20}" destId="{9B645952-586A-4FAF-BFC0-A8B5AB933C89}" srcOrd="0" destOrd="0" presId="urn:microsoft.com/office/officeart/2005/8/layout/cycle1"/>
    <dgm:cxn modelId="{3F9827CF-08C1-4260-8D9B-2488393F161E}" type="presOf" srcId="{B60343F0-5441-4400-BC9E-2168D6389FFB}" destId="{FF8D9212-1CF8-40C4-898A-F3FF9A66AD32}" srcOrd="0" destOrd="0" presId="urn:microsoft.com/office/officeart/2005/8/layout/cycle1"/>
    <dgm:cxn modelId="{2E1A2BE8-A630-4563-9BCB-BA73CE5F1FA4}" type="presOf" srcId="{A1561F2C-92BF-428D-A733-5B93B615ECD3}" destId="{6367B5FC-EBB2-4CCC-9454-FD640422680F}" srcOrd="0" destOrd="0" presId="urn:microsoft.com/office/officeart/2005/8/layout/cycle1"/>
    <dgm:cxn modelId="{677C60E8-CDEE-46A2-A34C-60D97E44DCF4}" srcId="{A1561F2C-92BF-428D-A733-5B93B615ECD3}" destId="{2BDE915A-151D-4C7B-9774-CB07D9E24118}" srcOrd="1" destOrd="0" parTransId="{89B4EFB5-D24E-4DDE-A357-D4F031FEA43E}" sibTransId="{21865542-2623-4A16-81F4-017126254F7E}"/>
    <dgm:cxn modelId="{0EFA3849-5954-49BA-AB6D-67C60CFCFC9F}" type="presParOf" srcId="{6367B5FC-EBB2-4CCC-9454-FD640422680F}" destId="{F5CF9E40-FB4F-47CD-B7EB-DAB5F2D5F3A3}" srcOrd="0" destOrd="0" presId="urn:microsoft.com/office/officeart/2005/8/layout/cycle1"/>
    <dgm:cxn modelId="{B4AC4CE1-D8C9-4891-8DB1-62BB98090DC1}" type="presParOf" srcId="{6367B5FC-EBB2-4CCC-9454-FD640422680F}" destId="{9B645952-586A-4FAF-BFC0-A8B5AB933C89}" srcOrd="1" destOrd="0" presId="urn:microsoft.com/office/officeart/2005/8/layout/cycle1"/>
    <dgm:cxn modelId="{ECF41AE1-7484-4527-A16D-D4CB9E2BFE50}" type="presParOf" srcId="{6367B5FC-EBB2-4CCC-9454-FD640422680F}" destId="{0564AC1B-0668-4BE2-B5A5-7FFA03C61D48}" srcOrd="2" destOrd="0" presId="urn:microsoft.com/office/officeart/2005/8/layout/cycle1"/>
    <dgm:cxn modelId="{85612FE2-EFA2-4A0F-867B-98DD9F418BEA}" type="presParOf" srcId="{6367B5FC-EBB2-4CCC-9454-FD640422680F}" destId="{72E2415B-8FE4-4BCD-9428-E076E9742520}" srcOrd="3" destOrd="0" presId="urn:microsoft.com/office/officeart/2005/8/layout/cycle1"/>
    <dgm:cxn modelId="{37BEBB1A-7091-4A51-BAFE-7DD944AD1813}" type="presParOf" srcId="{6367B5FC-EBB2-4CCC-9454-FD640422680F}" destId="{862B4E55-BF65-4DBE-BC13-BE117FB8F98F}" srcOrd="4" destOrd="0" presId="urn:microsoft.com/office/officeart/2005/8/layout/cycle1"/>
    <dgm:cxn modelId="{B93041D3-229E-4ECA-8921-E877ABEB61BB}" type="presParOf" srcId="{6367B5FC-EBB2-4CCC-9454-FD640422680F}" destId="{6329D499-2FB2-45E6-9493-600C25C4B4CA}" srcOrd="5" destOrd="0" presId="urn:microsoft.com/office/officeart/2005/8/layout/cycle1"/>
    <dgm:cxn modelId="{70CD4799-B37A-44E1-9D78-7075D3869555}" type="presParOf" srcId="{6367B5FC-EBB2-4CCC-9454-FD640422680F}" destId="{0973DA6E-C8CF-4DE5-9B74-E2A6448AE6AA}" srcOrd="6" destOrd="0" presId="urn:microsoft.com/office/officeart/2005/8/layout/cycle1"/>
    <dgm:cxn modelId="{DD37C1BB-D7DD-494F-BFA6-D40BC118519F}" type="presParOf" srcId="{6367B5FC-EBB2-4CCC-9454-FD640422680F}" destId="{FF8D9212-1CF8-40C4-898A-F3FF9A66AD32}" srcOrd="7" destOrd="0" presId="urn:microsoft.com/office/officeart/2005/8/layout/cycle1"/>
    <dgm:cxn modelId="{89EAF15C-64AA-40D7-BED0-4B62EC53CD0A}" type="presParOf" srcId="{6367B5FC-EBB2-4CCC-9454-FD640422680F}" destId="{A1DAF35D-D003-4946-B811-023D496F8853}" srcOrd="8" destOrd="0" presId="urn:microsoft.com/office/officeart/2005/8/layout/cycle1"/>
    <dgm:cxn modelId="{5281D014-AB8B-44CA-8211-7C17DE20B9B2}" type="presParOf" srcId="{6367B5FC-EBB2-4CCC-9454-FD640422680F}" destId="{07D18F53-B633-45BD-AF5E-097E20CE26EF}" srcOrd="9" destOrd="0" presId="urn:microsoft.com/office/officeart/2005/8/layout/cycle1"/>
    <dgm:cxn modelId="{1C1EBDBD-6FD9-4AF3-A45A-FF588F501DC1}" type="presParOf" srcId="{6367B5FC-EBB2-4CCC-9454-FD640422680F}" destId="{0FD59A3F-CA26-43D9-A6F3-797E3D7B1AB3}" srcOrd="10" destOrd="0" presId="urn:microsoft.com/office/officeart/2005/8/layout/cycle1"/>
    <dgm:cxn modelId="{2B9D0B44-1A35-4B31-9BD3-9BD59C6AAD4A}" type="presParOf" srcId="{6367B5FC-EBB2-4CCC-9454-FD640422680F}" destId="{DD641E82-01B8-40D7-9A53-0B2F3DAFA3AA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1A0D5C-02C3-4D4B-9E28-CDF421AAF81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11659A9C-486E-4041-8371-3315261C8ABC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20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УЛОГЕ </a:t>
          </a:r>
        </a:p>
      </dgm:t>
    </dgm:pt>
    <dgm:pt modelId="{E842D0AA-33E6-4236-A675-043E5E1E15C4}" type="parTrans" cxnId="{452A1646-80D5-48CF-A516-BB014BBB33E7}">
      <dgm:prSet/>
      <dgm:spPr/>
      <dgm:t>
        <a:bodyPr/>
        <a:lstStyle/>
        <a:p>
          <a:endParaRPr lang="en-GB"/>
        </a:p>
      </dgm:t>
    </dgm:pt>
    <dgm:pt modelId="{CEFDB982-AFDF-4C4D-B073-0A66122A6E40}" type="sibTrans" cxnId="{452A1646-80D5-48CF-A516-BB014BBB33E7}">
      <dgm:prSet/>
      <dgm:spPr/>
      <dgm:t>
        <a:bodyPr/>
        <a:lstStyle/>
        <a:p>
          <a:endParaRPr lang="en-GB"/>
        </a:p>
      </dgm:t>
    </dgm:pt>
    <dgm:pt modelId="{55D0AC31-F48C-4F85-B708-ABDC73276EA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НЕУТРАЛНА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ТРЕЋА СТРАНА</a:t>
          </a:r>
          <a:endParaRPr kumimoji="0" lang="en-US" altLang="en-US" sz="1800" b="1" i="0" u="none" strike="noStrike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gm:t>
    </dgm:pt>
    <dgm:pt modelId="{664C011D-7B44-479E-8DF9-626C6D82D534}" type="parTrans" cxnId="{2EC47FDA-8093-439C-BB4F-E2B43D8A27FD}">
      <dgm:prSet/>
      <dgm:spPr/>
      <dgm:t>
        <a:bodyPr/>
        <a:lstStyle/>
        <a:p>
          <a:endParaRPr lang="en-GB"/>
        </a:p>
      </dgm:t>
    </dgm:pt>
    <dgm:pt modelId="{187F3541-5589-430A-9462-DEEC5FCBED86}" type="sibTrans" cxnId="{2EC47FDA-8093-439C-BB4F-E2B43D8A27FD}">
      <dgm:prSet/>
      <dgm:spPr/>
      <dgm:t>
        <a:bodyPr/>
        <a:lstStyle/>
        <a:p>
          <a:endParaRPr lang="en-GB"/>
        </a:p>
      </dgm:t>
    </dgm:pt>
    <dgm:pt modelId="{ADB72B48-1CD7-448F-8365-1B2ED50FE1A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АКТИВНИ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СЛУШАЛАЦ</a:t>
          </a:r>
          <a:endParaRPr kumimoji="0" lang="en-US" altLang="en-US" sz="1800" b="1" i="0" u="none" strike="noStrike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gm:t>
    </dgm:pt>
    <dgm:pt modelId="{06F3E8B4-2D14-4BC2-88D4-3B9722055C92}" type="parTrans" cxnId="{0204A069-FDC3-4C09-BF3F-149CE73A6F30}">
      <dgm:prSet/>
      <dgm:spPr/>
      <dgm:t>
        <a:bodyPr/>
        <a:lstStyle/>
        <a:p>
          <a:endParaRPr lang="en-GB"/>
        </a:p>
      </dgm:t>
    </dgm:pt>
    <dgm:pt modelId="{7E971416-5320-41C7-84BA-333275E7B989}" type="sibTrans" cxnId="{0204A069-FDC3-4C09-BF3F-149CE73A6F30}">
      <dgm:prSet/>
      <dgm:spPr/>
      <dgm:t>
        <a:bodyPr/>
        <a:lstStyle/>
        <a:p>
          <a:endParaRPr lang="en-GB"/>
        </a:p>
      </dgm:t>
    </dgm:pt>
    <dgm:pt modelId="{C30495E7-678B-46B1-A0B8-E409943AAE4B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НЕКО КО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ОТВАРА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РАЗЛИЧИТЕ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МОГУЋНОСТИ</a:t>
          </a:r>
          <a:endParaRPr kumimoji="0" lang="en-US" altLang="en-US" sz="1800" b="1" i="0" u="none" strike="noStrike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gm:t>
    </dgm:pt>
    <dgm:pt modelId="{A7823897-F193-46CB-A852-6037806262BB}" type="parTrans" cxnId="{445A79A4-C29A-417E-8202-C6D618300A27}">
      <dgm:prSet/>
      <dgm:spPr/>
      <dgm:t>
        <a:bodyPr/>
        <a:lstStyle/>
        <a:p>
          <a:endParaRPr lang="en-GB"/>
        </a:p>
      </dgm:t>
    </dgm:pt>
    <dgm:pt modelId="{6424DFAB-026D-481A-A6B2-B8F359DE3E7E}" type="sibTrans" cxnId="{445A79A4-C29A-417E-8202-C6D618300A27}">
      <dgm:prSet/>
      <dgm:spPr/>
      <dgm:t>
        <a:bodyPr/>
        <a:lstStyle/>
        <a:p>
          <a:endParaRPr lang="en-GB"/>
        </a:p>
      </dgm:t>
    </dgm:pt>
    <dgm:pt modelId="{DAC245D2-7621-44C4-8071-22FDE1394905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НЕКО КО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ТЕСТИРА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 РЕАЛНОСТ</a:t>
          </a:r>
          <a:endParaRPr kumimoji="0" lang="en-US" altLang="en-US" sz="1800" b="1" i="0" u="none" strike="noStrike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gm:t>
    </dgm:pt>
    <dgm:pt modelId="{BA34639D-9414-4EB4-9281-40D38E1F48D3}" type="parTrans" cxnId="{E924BA4D-31D7-4AC6-A142-9DBF8A073C1D}">
      <dgm:prSet/>
      <dgm:spPr/>
      <dgm:t>
        <a:bodyPr/>
        <a:lstStyle/>
        <a:p>
          <a:endParaRPr lang="en-GB"/>
        </a:p>
      </dgm:t>
    </dgm:pt>
    <dgm:pt modelId="{2C1C80D5-EE9B-419C-805D-2B626C5469F7}" type="sibTrans" cxnId="{E924BA4D-31D7-4AC6-A142-9DBF8A073C1D}">
      <dgm:prSet/>
      <dgm:spPr/>
      <dgm:t>
        <a:bodyPr/>
        <a:lstStyle/>
        <a:p>
          <a:endParaRPr lang="en-GB"/>
        </a:p>
      </dgm:t>
    </dgm:pt>
    <dgm:pt modelId="{DF36BC8B-AEB8-431A-8761-B3D45E68D68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ПОДРЖАВА-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ЈУЋА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ОСОБА</a:t>
          </a:r>
          <a:endParaRPr kumimoji="0" lang="en-US" altLang="en-US" sz="1800" b="1" i="0" u="none" strike="noStrike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  <a:cs typeface="Calibri" panose="020F0502020204030204" pitchFamily="34" charset="0"/>
          </a:endParaRPr>
        </a:p>
      </dgm:t>
    </dgm:pt>
    <dgm:pt modelId="{7A575F76-FB74-46C3-8841-E84660BC8500}" type="parTrans" cxnId="{C9D73276-BEA5-4BC9-8329-E2A21290E76B}">
      <dgm:prSet/>
      <dgm:spPr/>
      <dgm:t>
        <a:bodyPr/>
        <a:lstStyle/>
        <a:p>
          <a:endParaRPr lang="en-GB"/>
        </a:p>
      </dgm:t>
    </dgm:pt>
    <dgm:pt modelId="{36AF9ACD-5F40-4C54-A74A-942D164161D3}" type="sibTrans" cxnId="{C9D73276-BEA5-4BC9-8329-E2A21290E76B}">
      <dgm:prSet/>
      <dgm:spPr/>
      <dgm:t>
        <a:bodyPr/>
        <a:lstStyle/>
        <a:p>
          <a:endParaRPr lang="en-GB"/>
        </a:p>
      </dgm:t>
    </dgm:pt>
    <dgm:pt modelId="{4136CFCB-0C9F-4AF7-96C1-DF545A8329F4}" type="pres">
      <dgm:prSet presAssocID="{5E1A0D5C-02C3-4D4B-9E28-CDF421AAF81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896FA36-1284-45DD-9F02-7CA890E8D786}" type="pres">
      <dgm:prSet presAssocID="{11659A9C-486E-4041-8371-3315261C8ABC}" presName="centerShape" presStyleLbl="node0" presStyleIdx="0" presStyleCnt="1" custLinFactNeighborX="0" custLinFactNeighborY="-1192"/>
      <dgm:spPr/>
    </dgm:pt>
    <dgm:pt modelId="{C3748546-050F-499C-8D3B-A0C378E06F33}" type="pres">
      <dgm:prSet presAssocID="{664C011D-7B44-479E-8DF9-626C6D82D534}" presName="Name9" presStyleLbl="parChTrans1D2" presStyleIdx="0" presStyleCnt="5"/>
      <dgm:spPr/>
    </dgm:pt>
    <dgm:pt modelId="{59E416D5-84AF-45BC-ABAC-B6708DC9952C}" type="pres">
      <dgm:prSet presAssocID="{664C011D-7B44-479E-8DF9-626C6D82D534}" presName="connTx" presStyleLbl="parChTrans1D2" presStyleIdx="0" presStyleCnt="5"/>
      <dgm:spPr/>
    </dgm:pt>
    <dgm:pt modelId="{5B22087F-DF6A-45D0-8BCD-BFBA8205EDF3}" type="pres">
      <dgm:prSet presAssocID="{55D0AC31-F48C-4F85-B708-ABDC73276EAF}" presName="node" presStyleLbl="node1" presStyleIdx="0" presStyleCnt="5">
        <dgm:presLayoutVars>
          <dgm:bulletEnabled val="1"/>
        </dgm:presLayoutVars>
      </dgm:prSet>
      <dgm:spPr/>
    </dgm:pt>
    <dgm:pt modelId="{31236B59-1B2E-4A48-815F-65312B7D857B}" type="pres">
      <dgm:prSet presAssocID="{06F3E8B4-2D14-4BC2-88D4-3B9722055C92}" presName="Name9" presStyleLbl="parChTrans1D2" presStyleIdx="1" presStyleCnt="5"/>
      <dgm:spPr/>
    </dgm:pt>
    <dgm:pt modelId="{4CCBB3C8-1D25-4860-A078-FA1CAFEABF9C}" type="pres">
      <dgm:prSet presAssocID="{06F3E8B4-2D14-4BC2-88D4-3B9722055C92}" presName="connTx" presStyleLbl="parChTrans1D2" presStyleIdx="1" presStyleCnt="5"/>
      <dgm:spPr/>
    </dgm:pt>
    <dgm:pt modelId="{ECDFB34D-67FB-492B-AC16-6CCDE3465939}" type="pres">
      <dgm:prSet presAssocID="{ADB72B48-1CD7-448F-8365-1B2ED50FE1AF}" presName="node" presStyleLbl="node1" presStyleIdx="1" presStyleCnt="5">
        <dgm:presLayoutVars>
          <dgm:bulletEnabled val="1"/>
        </dgm:presLayoutVars>
      </dgm:prSet>
      <dgm:spPr/>
    </dgm:pt>
    <dgm:pt modelId="{66BC74E6-3761-4C66-B4D4-C9AE8AD38684}" type="pres">
      <dgm:prSet presAssocID="{A7823897-F193-46CB-A852-6037806262BB}" presName="Name9" presStyleLbl="parChTrans1D2" presStyleIdx="2" presStyleCnt="5"/>
      <dgm:spPr/>
    </dgm:pt>
    <dgm:pt modelId="{37CEC2AB-5707-4D8A-A716-AA49D0976A89}" type="pres">
      <dgm:prSet presAssocID="{A7823897-F193-46CB-A852-6037806262BB}" presName="connTx" presStyleLbl="parChTrans1D2" presStyleIdx="2" presStyleCnt="5"/>
      <dgm:spPr/>
    </dgm:pt>
    <dgm:pt modelId="{8AB2680D-3AC1-4DE5-A13A-2DFE61A97BA7}" type="pres">
      <dgm:prSet presAssocID="{C30495E7-678B-46B1-A0B8-E409943AAE4B}" presName="node" presStyleLbl="node1" presStyleIdx="2" presStyleCnt="5">
        <dgm:presLayoutVars>
          <dgm:bulletEnabled val="1"/>
        </dgm:presLayoutVars>
      </dgm:prSet>
      <dgm:spPr/>
    </dgm:pt>
    <dgm:pt modelId="{351135E6-B6DB-4C11-9004-0A8AA46D8963}" type="pres">
      <dgm:prSet presAssocID="{BA34639D-9414-4EB4-9281-40D38E1F48D3}" presName="Name9" presStyleLbl="parChTrans1D2" presStyleIdx="3" presStyleCnt="5"/>
      <dgm:spPr/>
    </dgm:pt>
    <dgm:pt modelId="{73769CF2-B11B-426C-A822-635981DE0DBD}" type="pres">
      <dgm:prSet presAssocID="{BA34639D-9414-4EB4-9281-40D38E1F48D3}" presName="connTx" presStyleLbl="parChTrans1D2" presStyleIdx="3" presStyleCnt="5"/>
      <dgm:spPr/>
    </dgm:pt>
    <dgm:pt modelId="{6D7213A3-F82B-4779-AF44-1F0B138159D7}" type="pres">
      <dgm:prSet presAssocID="{DAC245D2-7621-44C4-8071-22FDE1394905}" presName="node" presStyleLbl="node1" presStyleIdx="3" presStyleCnt="5">
        <dgm:presLayoutVars>
          <dgm:bulletEnabled val="1"/>
        </dgm:presLayoutVars>
      </dgm:prSet>
      <dgm:spPr/>
    </dgm:pt>
    <dgm:pt modelId="{FC3E1A0B-4281-43B5-9D7B-50033B93B5DA}" type="pres">
      <dgm:prSet presAssocID="{7A575F76-FB74-46C3-8841-E84660BC8500}" presName="Name9" presStyleLbl="parChTrans1D2" presStyleIdx="4" presStyleCnt="5"/>
      <dgm:spPr/>
    </dgm:pt>
    <dgm:pt modelId="{E7BA993B-3E60-47BF-B5EF-6890DE0F289C}" type="pres">
      <dgm:prSet presAssocID="{7A575F76-FB74-46C3-8841-E84660BC8500}" presName="connTx" presStyleLbl="parChTrans1D2" presStyleIdx="4" presStyleCnt="5"/>
      <dgm:spPr/>
    </dgm:pt>
    <dgm:pt modelId="{18947D2E-2860-43CB-85C7-025E4802D2B6}" type="pres">
      <dgm:prSet presAssocID="{DF36BC8B-AEB8-431A-8761-B3D45E68D68F}" presName="node" presStyleLbl="node1" presStyleIdx="4" presStyleCnt="5" custRadScaleRad="101542" custRadScaleInc="974">
        <dgm:presLayoutVars>
          <dgm:bulletEnabled val="1"/>
        </dgm:presLayoutVars>
      </dgm:prSet>
      <dgm:spPr/>
    </dgm:pt>
  </dgm:ptLst>
  <dgm:cxnLst>
    <dgm:cxn modelId="{CE4A4B02-0DE5-4758-A1AB-5E94FA6E8BAB}" type="presOf" srcId="{06F3E8B4-2D14-4BC2-88D4-3B9722055C92}" destId="{31236B59-1B2E-4A48-815F-65312B7D857B}" srcOrd="0" destOrd="0" presId="urn:microsoft.com/office/officeart/2005/8/layout/radial1"/>
    <dgm:cxn modelId="{21D97429-7F49-4116-8812-12B1E440DAE9}" type="presOf" srcId="{BA34639D-9414-4EB4-9281-40D38E1F48D3}" destId="{73769CF2-B11B-426C-A822-635981DE0DBD}" srcOrd="1" destOrd="0" presId="urn:microsoft.com/office/officeart/2005/8/layout/radial1"/>
    <dgm:cxn modelId="{199AB32D-759A-4641-A2AF-D26542C8ADDE}" type="presOf" srcId="{A7823897-F193-46CB-A852-6037806262BB}" destId="{37CEC2AB-5707-4D8A-A716-AA49D0976A89}" srcOrd="1" destOrd="0" presId="urn:microsoft.com/office/officeart/2005/8/layout/radial1"/>
    <dgm:cxn modelId="{BB22C42F-278B-448B-881D-A8225013A54D}" type="presOf" srcId="{5E1A0D5C-02C3-4D4B-9E28-CDF421AAF818}" destId="{4136CFCB-0C9F-4AF7-96C1-DF545A8329F4}" srcOrd="0" destOrd="0" presId="urn:microsoft.com/office/officeart/2005/8/layout/radial1"/>
    <dgm:cxn modelId="{19301E42-A533-42C6-9275-8312197B06C1}" type="presOf" srcId="{7A575F76-FB74-46C3-8841-E84660BC8500}" destId="{E7BA993B-3E60-47BF-B5EF-6890DE0F289C}" srcOrd="1" destOrd="0" presId="urn:microsoft.com/office/officeart/2005/8/layout/radial1"/>
    <dgm:cxn modelId="{452A1646-80D5-48CF-A516-BB014BBB33E7}" srcId="{5E1A0D5C-02C3-4D4B-9E28-CDF421AAF818}" destId="{11659A9C-486E-4041-8371-3315261C8ABC}" srcOrd="0" destOrd="0" parTransId="{E842D0AA-33E6-4236-A675-043E5E1E15C4}" sibTransId="{CEFDB982-AFDF-4C4D-B073-0A66122A6E40}"/>
    <dgm:cxn modelId="{0204A069-FDC3-4C09-BF3F-149CE73A6F30}" srcId="{11659A9C-486E-4041-8371-3315261C8ABC}" destId="{ADB72B48-1CD7-448F-8365-1B2ED50FE1AF}" srcOrd="1" destOrd="0" parTransId="{06F3E8B4-2D14-4BC2-88D4-3B9722055C92}" sibTransId="{7E971416-5320-41C7-84BA-333275E7B989}"/>
    <dgm:cxn modelId="{E924BA4D-31D7-4AC6-A142-9DBF8A073C1D}" srcId="{11659A9C-486E-4041-8371-3315261C8ABC}" destId="{DAC245D2-7621-44C4-8071-22FDE1394905}" srcOrd="3" destOrd="0" parTransId="{BA34639D-9414-4EB4-9281-40D38E1F48D3}" sibTransId="{2C1C80D5-EE9B-419C-805D-2B626C5469F7}"/>
    <dgm:cxn modelId="{B2E4F570-4633-40DF-8D4B-759A9BB03BB5}" type="presOf" srcId="{DAC245D2-7621-44C4-8071-22FDE1394905}" destId="{6D7213A3-F82B-4779-AF44-1F0B138159D7}" srcOrd="0" destOrd="0" presId="urn:microsoft.com/office/officeart/2005/8/layout/radial1"/>
    <dgm:cxn modelId="{6A019872-19E1-4322-861A-F17F6834C913}" type="presOf" srcId="{06F3E8B4-2D14-4BC2-88D4-3B9722055C92}" destId="{4CCBB3C8-1D25-4860-A078-FA1CAFEABF9C}" srcOrd="1" destOrd="0" presId="urn:microsoft.com/office/officeart/2005/8/layout/radial1"/>
    <dgm:cxn modelId="{C9D73276-BEA5-4BC9-8329-E2A21290E76B}" srcId="{11659A9C-486E-4041-8371-3315261C8ABC}" destId="{DF36BC8B-AEB8-431A-8761-B3D45E68D68F}" srcOrd="4" destOrd="0" parTransId="{7A575F76-FB74-46C3-8841-E84660BC8500}" sibTransId="{36AF9ACD-5F40-4C54-A74A-942D164161D3}"/>
    <dgm:cxn modelId="{4C56B877-42C8-4495-AF18-EAD302CB455B}" type="presOf" srcId="{DF36BC8B-AEB8-431A-8761-B3D45E68D68F}" destId="{18947D2E-2860-43CB-85C7-025E4802D2B6}" srcOrd="0" destOrd="0" presId="urn:microsoft.com/office/officeart/2005/8/layout/radial1"/>
    <dgm:cxn modelId="{C33E1879-383F-4300-B7BF-E718AE75FE37}" type="presOf" srcId="{ADB72B48-1CD7-448F-8365-1B2ED50FE1AF}" destId="{ECDFB34D-67FB-492B-AC16-6CCDE3465939}" srcOrd="0" destOrd="0" presId="urn:microsoft.com/office/officeart/2005/8/layout/radial1"/>
    <dgm:cxn modelId="{D7D29594-51BB-4148-ACFE-6B0B872F6119}" type="presOf" srcId="{7A575F76-FB74-46C3-8841-E84660BC8500}" destId="{FC3E1A0B-4281-43B5-9D7B-50033B93B5DA}" srcOrd="0" destOrd="0" presId="urn:microsoft.com/office/officeart/2005/8/layout/radial1"/>
    <dgm:cxn modelId="{30A48DA0-7FEA-42EE-A14D-95128722830A}" type="presOf" srcId="{55D0AC31-F48C-4F85-B708-ABDC73276EAF}" destId="{5B22087F-DF6A-45D0-8BCD-BFBA8205EDF3}" srcOrd="0" destOrd="0" presId="urn:microsoft.com/office/officeart/2005/8/layout/radial1"/>
    <dgm:cxn modelId="{445A79A4-C29A-417E-8202-C6D618300A27}" srcId="{11659A9C-486E-4041-8371-3315261C8ABC}" destId="{C30495E7-678B-46B1-A0B8-E409943AAE4B}" srcOrd="2" destOrd="0" parTransId="{A7823897-F193-46CB-A852-6037806262BB}" sibTransId="{6424DFAB-026D-481A-A6B2-B8F359DE3E7E}"/>
    <dgm:cxn modelId="{8769B6A6-AF84-45A5-91F7-95BCDEA9F08C}" type="presOf" srcId="{A7823897-F193-46CB-A852-6037806262BB}" destId="{66BC74E6-3761-4C66-B4D4-C9AE8AD38684}" srcOrd="0" destOrd="0" presId="urn:microsoft.com/office/officeart/2005/8/layout/radial1"/>
    <dgm:cxn modelId="{A58215B2-CBF4-4717-AE0E-BABD031CAB2B}" type="presOf" srcId="{664C011D-7B44-479E-8DF9-626C6D82D534}" destId="{C3748546-050F-499C-8D3B-A0C378E06F33}" srcOrd="0" destOrd="0" presId="urn:microsoft.com/office/officeart/2005/8/layout/radial1"/>
    <dgm:cxn modelId="{5DDADDBD-BCA1-44E8-9413-DD4A8B64FDDF}" type="presOf" srcId="{11659A9C-486E-4041-8371-3315261C8ABC}" destId="{1896FA36-1284-45DD-9F02-7CA890E8D786}" srcOrd="0" destOrd="0" presId="urn:microsoft.com/office/officeart/2005/8/layout/radial1"/>
    <dgm:cxn modelId="{8A17FACE-10E2-4A68-9F37-481439C61521}" type="presOf" srcId="{C30495E7-678B-46B1-A0B8-E409943AAE4B}" destId="{8AB2680D-3AC1-4DE5-A13A-2DFE61A97BA7}" srcOrd="0" destOrd="0" presId="urn:microsoft.com/office/officeart/2005/8/layout/radial1"/>
    <dgm:cxn modelId="{2EC47FDA-8093-439C-BB4F-E2B43D8A27FD}" srcId="{11659A9C-486E-4041-8371-3315261C8ABC}" destId="{55D0AC31-F48C-4F85-B708-ABDC73276EAF}" srcOrd="0" destOrd="0" parTransId="{664C011D-7B44-479E-8DF9-626C6D82D534}" sibTransId="{187F3541-5589-430A-9462-DEEC5FCBED86}"/>
    <dgm:cxn modelId="{787F5BDC-9152-4F0E-AD19-3BD4ACA12972}" type="presOf" srcId="{BA34639D-9414-4EB4-9281-40D38E1F48D3}" destId="{351135E6-B6DB-4C11-9004-0A8AA46D8963}" srcOrd="0" destOrd="0" presId="urn:microsoft.com/office/officeart/2005/8/layout/radial1"/>
    <dgm:cxn modelId="{3FA9CBF2-2FF3-446C-B90F-5B995AC04DCA}" type="presOf" srcId="{664C011D-7B44-479E-8DF9-626C6D82D534}" destId="{59E416D5-84AF-45BC-ABAC-B6708DC9952C}" srcOrd="1" destOrd="0" presId="urn:microsoft.com/office/officeart/2005/8/layout/radial1"/>
    <dgm:cxn modelId="{7A12D0C6-F8AD-4041-83D2-835389F8B906}" type="presParOf" srcId="{4136CFCB-0C9F-4AF7-96C1-DF545A8329F4}" destId="{1896FA36-1284-45DD-9F02-7CA890E8D786}" srcOrd="0" destOrd="0" presId="urn:microsoft.com/office/officeart/2005/8/layout/radial1"/>
    <dgm:cxn modelId="{727E934B-92EF-49E7-813E-4E8CAF609FD1}" type="presParOf" srcId="{4136CFCB-0C9F-4AF7-96C1-DF545A8329F4}" destId="{C3748546-050F-499C-8D3B-A0C378E06F33}" srcOrd="1" destOrd="0" presId="urn:microsoft.com/office/officeart/2005/8/layout/radial1"/>
    <dgm:cxn modelId="{398C1FBD-A6EA-4C25-880F-72F7D72E934F}" type="presParOf" srcId="{C3748546-050F-499C-8D3B-A0C378E06F33}" destId="{59E416D5-84AF-45BC-ABAC-B6708DC9952C}" srcOrd="0" destOrd="0" presId="urn:microsoft.com/office/officeart/2005/8/layout/radial1"/>
    <dgm:cxn modelId="{D175C1C1-204C-4561-BCD7-AD67E124D8A3}" type="presParOf" srcId="{4136CFCB-0C9F-4AF7-96C1-DF545A8329F4}" destId="{5B22087F-DF6A-45D0-8BCD-BFBA8205EDF3}" srcOrd="2" destOrd="0" presId="urn:microsoft.com/office/officeart/2005/8/layout/radial1"/>
    <dgm:cxn modelId="{8D9866EF-6AEF-45A3-BD80-74E00B4CB894}" type="presParOf" srcId="{4136CFCB-0C9F-4AF7-96C1-DF545A8329F4}" destId="{31236B59-1B2E-4A48-815F-65312B7D857B}" srcOrd="3" destOrd="0" presId="urn:microsoft.com/office/officeart/2005/8/layout/radial1"/>
    <dgm:cxn modelId="{9BF9E8A9-86FD-47A4-A326-7A26BC3A833F}" type="presParOf" srcId="{31236B59-1B2E-4A48-815F-65312B7D857B}" destId="{4CCBB3C8-1D25-4860-A078-FA1CAFEABF9C}" srcOrd="0" destOrd="0" presId="urn:microsoft.com/office/officeart/2005/8/layout/radial1"/>
    <dgm:cxn modelId="{2358CA5C-6492-42F0-8B5A-9A4E40CE7CEA}" type="presParOf" srcId="{4136CFCB-0C9F-4AF7-96C1-DF545A8329F4}" destId="{ECDFB34D-67FB-492B-AC16-6CCDE3465939}" srcOrd="4" destOrd="0" presId="urn:microsoft.com/office/officeart/2005/8/layout/radial1"/>
    <dgm:cxn modelId="{59268D39-F3D1-430B-B945-AB39BB4121D7}" type="presParOf" srcId="{4136CFCB-0C9F-4AF7-96C1-DF545A8329F4}" destId="{66BC74E6-3761-4C66-B4D4-C9AE8AD38684}" srcOrd="5" destOrd="0" presId="urn:microsoft.com/office/officeart/2005/8/layout/radial1"/>
    <dgm:cxn modelId="{7127EC72-FED0-42BC-ACE6-4A538BE40F99}" type="presParOf" srcId="{66BC74E6-3761-4C66-B4D4-C9AE8AD38684}" destId="{37CEC2AB-5707-4D8A-A716-AA49D0976A89}" srcOrd="0" destOrd="0" presId="urn:microsoft.com/office/officeart/2005/8/layout/radial1"/>
    <dgm:cxn modelId="{38DE66E5-1520-4DF5-A4A8-BE89447976D5}" type="presParOf" srcId="{4136CFCB-0C9F-4AF7-96C1-DF545A8329F4}" destId="{8AB2680D-3AC1-4DE5-A13A-2DFE61A97BA7}" srcOrd="6" destOrd="0" presId="urn:microsoft.com/office/officeart/2005/8/layout/radial1"/>
    <dgm:cxn modelId="{7842E874-8F6E-472C-91C4-47D9727DBF07}" type="presParOf" srcId="{4136CFCB-0C9F-4AF7-96C1-DF545A8329F4}" destId="{351135E6-B6DB-4C11-9004-0A8AA46D8963}" srcOrd="7" destOrd="0" presId="urn:microsoft.com/office/officeart/2005/8/layout/radial1"/>
    <dgm:cxn modelId="{95C2A001-BEA3-40A8-AD85-93859F247769}" type="presParOf" srcId="{351135E6-B6DB-4C11-9004-0A8AA46D8963}" destId="{73769CF2-B11B-426C-A822-635981DE0DBD}" srcOrd="0" destOrd="0" presId="urn:microsoft.com/office/officeart/2005/8/layout/radial1"/>
    <dgm:cxn modelId="{35D7D72F-BE35-4365-8686-87BE65ABE124}" type="presParOf" srcId="{4136CFCB-0C9F-4AF7-96C1-DF545A8329F4}" destId="{6D7213A3-F82B-4779-AF44-1F0B138159D7}" srcOrd="8" destOrd="0" presId="urn:microsoft.com/office/officeart/2005/8/layout/radial1"/>
    <dgm:cxn modelId="{29D221F7-98BA-4E51-B59F-0A6565909F76}" type="presParOf" srcId="{4136CFCB-0C9F-4AF7-96C1-DF545A8329F4}" destId="{FC3E1A0B-4281-43B5-9D7B-50033B93B5DA}" srcOrd="9" destOrd="0" presId="urn:microsoft.com/office/officeart/2005/8/layout/radial1"/>
    <dgm:cxn modelId="{A0514668-1624-4896-8F5B-5BB98DE042F3}" type="presParOf" srcId="{FC3E1A0B-4281-43B5-9D7B-50033B93B5DA}" destId="{E7BA993B-3E60-47BF-B5EF-6890DE0F289C}" srcOrd="0" destOrd="0" presId="urn:microsoft.com/office/officeart/2005/8/layout/radial1"/>
    <dgm:cxn modelId="{F5D61004-511D-4132-B0D3-3E1D5809188E}" type="presParOf" srcId="{4136CFCB-0C9F-4AF7-96C1-DF545A8329F4}" destId="{18947D2E-2860-43CB-85C7-025E4802D2B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45952-586A-4FAF-BFC0-A8B5AB933C89}">
      <dsp:nvSpPr>
        <dsp:cNvPr id="0" name=""/>
        <dsp:cNvSpPr/>
      </dsp:nvSpPr>
      <dsp:spPr>
        <a:xfrm>
          <a:off x="3814771" y="103277"/>
          <a:ext cx="1644550" cy="1644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100" b="1" i="0" u="none" strike="noStrike" kern="1200" cap="none" normalizeH="0" baseline="0">
              <a:ln>
                <a:noFill/>
              </a:ln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РАВНОПРАВНОСТ</a:t>
          </a:r>
          <a:endParaRPr kumimoji="0" lang="en-US" altLang="en-US" sz="1100" b="1" i="0" u="none" strike="noStrike" kern="1200" cap="none" normalizeH="0" baseline="0">
            <a:ln>
              <a:noFill/>
            </a:ln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sp:txBody>
      <dsp:txXfrm>
        <a:off x="3814771" y="103277"/>
        <a:ext cx="1644550" cy="1644550"/>
      </dsp:txXfrm>
    </dsp:sp>
    <dsp:sp modelId="{0564AC1B-0668-4BE2-B5A5-7FFA03C61D48}">
      <dsp:nvSpPr>
        <dsp:cNvPr id="0" name=""/>
        <dsp:cNvSpPr/>
      </dsp:nvSpPr>
      <dsp:spPr>
        <a:xfrm>
          <a:off x="913244" y="-1155"/>
          <a:ext cx="4650511" cy="4650511"/>
        </a:xfrm>
        <a:prstGeom prst="circularArrow">
          <a:avLst>
            <a:gd name="adj1" fmla="val 6896"/>
            <a:gd name="adj2" fmla="val 464851"/>
            <a:gd name="adj3" fmla="val 551526"/>
            <a:gd name="adj4" fmla="val 20583624"/>
            <a:gd name="adj5" fmla="val 804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B4E55-BF65-4DBE-BC13-BE117FB8F98F}">
      <dsp:nvSpPr>
        <dsp:cNvPr id="0" name=""/>
        <dsp:cNvSpPr/>
      </dsp:nvSpPr>
      <dsp:spPr>
        <a:xfrm>
          <a:off x="3814771" y="2900371"/>
          <a:ext cx="1644550" cy="1644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100" b="1" i="0" u="none" strike="noStrike" kern="1200" cap="none" normalizeH="0" baseline="0">
              <a:ln>
                <a:noFill/>
              </a:ln>
              <a:solidFill>
                <a:srgbClr val="CC0066"/>
              </a:solidFill>
              <a:effectLst/>
              <a:latin typeface="Times New Roman" panose="02020603050405020304" pitchFamily="18" charset="0"/>
            </a:rPr>
            <a:t>КОНСТРУКТИВИЗАМ</a:t>
          </a:r>
          <a:endParaRPr kumimoji="0" lang="en-US" altLang="en-US" sz="1100" b="1" i="0" u="none" strike="noStrike" kern="1200" cap="none" normalizeH="0" baseline="0">
            <a:ln>
              <a:noFill/>
            </a:ln>
            <a:solidFill>
              <a:srgbClr val="CC0066"/>
            </a:solidFill>
            <a:effectLst/>
            <a:latin typeface="Times New Roman" panose="02020603050405020304" pitchFamily="18" charset="0"/>
          </a:endParaRPr>
        </a:p>
      </dsp:txBody>
      <dsp:txXfrm>
        <a:off x="3814771" y="2900371"/>
        <a:ext cx="1644550" cy="1644550"/>
      </dsp:txXfrm>
    </dsp:sp>
    <dsp:sp modelId="{6329D499-2FB2-45E6-9493-600C25C4B4CA}">
      <dsp:nvSpPr>
        <dsp:cNvPr id="0" name=""/>
        <dsp:cNvSpPr/>
      </dsp:nvSpPr>
      <dsp:spPr>
        <a:xfrm>
          <a:off x="913244" y="-1155"/>
          <a:ext cx="4650511" cy="4650511"/>
        </a:xfrm>
        <a:prstGeom prst="circularArrow">
          <a:avLst>
            <a:gd name="adj1" fmla="val 6896"/>
            <a:gd name="adj2" fmla="val 464851"/>
            <a:gd name="adj3" fmla="val 5951526"/>
            <a:gd name="adj4" fmla="val 4383624"/>
            <a:gd name="adj5" fmla="val 804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D9212-1CF8-40C4-898A-F3FF9A66AD32}">
      <dsp:nvSpPr>
        <dsp:cNvPr id="0" name=""/>
        <dsp:cNvSpPr/>
      </dsp:nvSpPr>
      <dsp:spPr>
        <a:xfrm>
          <a:off x="1017677" y="2900371"/>
          <a:ext cx="1644550" cy="1644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100" b="1" i="0" u="none" strike="noStrike" kern="1200" cap="none" normalizeH="0" baseline="0">
              <a:ln>
                <a:noFill/>
              </a:ln>
              <a:solidFill>
                <a:srgbClr val="669900"/>
              </a:solidFill>
              <a:effectLst/>
              <a:latin typeface="Tempus Sans ITC" panose="04020404030D07020202" pitchFamily="82" charset="0"/>
            </a:rPr>
            <a:t>ПОВЕРЉИВОСТ</a:t>
          </a:r>
          <a:endParaRPr kumimoji="0" lang="en-US" altLang="en-US" sz="1100" b="1" i="0" u="none" strike="noStrike" kern="1200" cap="none" normalizeH="0" baseline="0">
            <a:ln>
              <a:noFill/>
            </a:ln>
            <a:solidFill>
              <a:srgbClr val="669900"/>
            </a:solidFill>
            <a:effectLst/>
            <a:latin typeface="Tempus Sans ITC" panose="04020404030D07020202" pitchFamily="82" charset="0"/>
          </a:endParaRPr>
        </a:p>
      </dsp:txBody>
      <dsp:txXfrm>
        <a:off x="1017677" y="2900371"/>
        <a:ext cx="1644550" cy="1644550"/>
      </dsp:txXfrm>
    </dsp:sp>
    <dsp:sp modelId="{A1DAF35D-D003-4946-B811-023D496F8853}">
      <dsp:nvSpPr>
        <dsp:cNvPr id="0" name=""/>
        <dsp:cNvSpPr/>
      </dsp:nvSpPr>
      <dsp:spPr>
        <a:xfrm>
          <a:off x="913244" y="-1155"/>
          <a:ext cx="4650511" cy="4650511"/>
        </a:xfrm>
        <a:prstGeom prst="circularArrow">
          <a:avLst>
            <a:gd name="adj1" fmla="val 6896"/>
            <a:gd name="adj2" fmla="val 464851"/>
            <a:gd name="adj3" fmla="val 11351526"/>
            <a:gd name="adj4" fmla="val 9783624"/>
            <a:gd name="adj5" fmla="val 804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59A3F-CA26-43D9-A6F3-797E3D7B1AB3}">
      <dsp:nvSpPr>
        <dsp:cNvPr id="0" name=""/>
        <dsp:cNvSpPr/>
      </dsp:nvSpPr>
      <dsp:spPr>
        <a:xfrm>
          <a:off x="1017677" y="103277"/>
          <a:ext cx="1644550" cy="1644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100" b="1" i="0" u="none" strike="noStrike" kern="1200" cap="none" normalizeH="0" baseline="0">
              <a:ln>
                <a:noFill/>
              </a:ln>
              <a:solidFill>
                <a:srgbClr val="F9630F"/>
              </a:solidFill>
              <a:effectLst/>
              <a:latin typeface="Times New Roman" panose="02020603050405020304" pitchFamily="18" charset="0"/>
            </a:rPr>
            <a:t>ДОБРОВОЉНОСТ</a:t>
          </a:r>
          <a:endParaRPr kumimoji="0" lang="en-US" altLang="en-US" sz="1100" b="1" i="0" u="none" strike="noStrike" kern="1200" cap="none" normalizeH="0" baseline="0">
            <a:ln>
              <a:noFill/>
            </a:ln>
            <a:solidFill>
              <a:srgbClr val="F9630F"/>
            </a:solidFill>
            <a:effectLst/>
            <a:latin typeface="Times New Roman" panose="02020603050405020304" pitchFamily="18" charset="0"/>
          </a:endParaRPr>
        </a:p>
      </dsp:txBody>
      <dsp:txXfrm>
        <a:off x="1017677" y="103277"/>
        <a:ext cx="1644550" cy="1644550"/>
      </dsp:txXfrm>
    </dsp:sp>
    <dsp:sp modelId="{DD641E82-01B8-40D7-9A53-0B2F3DAFA3AA}">
      <dsp:nvSpPr>
        <dsp:cNvPr id="0" name=""/>
        <dsp:cNvSpPr/>
      </dsp:nvSpPr>
      <dsp:spPr>
        <a:xfrm>
          <a:off x="913244" y="-1155"/>
          <a:ext cx="4650511" cy="4650511"/>
        </a:xfrm>
        <a:prstGeom prst="circularArrow">
          <a:avLst>
            <a:gd name="adj1" fmla="val 6896"/>
            <a:gd name="adj2" fmla="val 464851"/>
            <a:gd name="adj3" fmla="val 16751526"/>
            <a:gd name="adj4" fmla="val 15183624"/>
            <a:gd name="adj5" fmla="val 804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FA36-1284-45DD-9F02-7CA890E8D786}">
      <dsp:nvSpPr>
        <dsp:cNvPr id="0" name=""/>
        <dsp:cNvSpPr/>
      </dsp:nvSpPr>
      <dsp:spPr>
        <a:xfrm>
          <a:off x="3399961" y="2228199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20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УЛОГЕ </a:t>
          </a:r>
        </a:p>
      </dsp:txBody>
      <dsp:txXfrm>
        <a:off x="3653969" y="2482207"/>
        <a:ext cx="1226461" cy="1226461"/>
      </dsp:txXfrm>
    </dsp:sp>
    <dsp:sp modelId="{C3748546-050F-499C-8D3B-A0C378E06F33}">
      <dsp:nvSpPr>
        <dsp:cNvPr id="0" name=""/>
        <dsp:cNvSpPr/>
      </dsp:nvSpPr>
      <dsp:spPr>
        <a:xfrm rot="16200000">
          <a:off x="4032700" y="1975408"/>
          <a:ext cx="468999" cy="36582"/>
        </a:xfrm>
        <a:custGeom>
          <a:avLst/>
          <a:gdLst/>
          <a:ahLst/>
          <a:cxnLst/>
          <a:rect l="0" t="0" r="0" b="0"/>
          <a:pathLst>
            <a:path>
              <a:moveTo>
                <a:pt x="0" y="18291"/>
              </a:moveTo>
              <a:lnTo>
                <a:pt x="468999" y="18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255475" y="1981974"/>
        <a:ext cx="23449" cy="23449"/>
      </dsp:txXfrm>
    </dsp:sp>
    <dsp:sp modelId="{5B22087F-DF6A-45D0-8BCD-BFBA8205EDF3}">
      <dsp:nvSpPr>
        <dsp:cNvPr id="0" name=""/>
        <dsp:cNvSpPr/>
      </dsp:nvSpPr>
      <dsp:spPr>
        <a:xfrm>
          <a:off x="3399961" y="24721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НЕУТРАЛНА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ТРЕЋА СТРАНА</a:t>
          </a:r>
          <a:endParaRPr kumimoji="0" lang="en-US" altLang="en-US" sz="1800" b="1" i="0" u="none" strike="noStrike" kern="1200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sp:txBody>
      <dsp:txXfrm>
        <a:off x="3653969" y="278729"/>
        <a:ext cx="1226461" cy="1226461"/>
      </dsp:txXfrm>
    </dsp:sp>
    <dsp:sp modelId="{31236B59-1B2E-4A48-815F-65312B7D857B}">
      <dsp:nvSpPr>
        <dsp:cNvPr id="0" name=""/>
        <dsp:cNvSpPr/>
      </dsp:nvSpPr>
      <dsp:spPr>
        <a:xfrm rot="20598510">
          <a:off x="5087221" y="2755283"/>
          <a:ext cx="506768" cy="36582"/>
        </a:xfrm>
        <a:custGeom>
          <a:avLst/>
          <a:gdLst/>
          <a:ahLst/>
          <a:cxnLst/>
          <a:rect l="0" t="0" r="0" b="0"/>
          <a:pathLst>
            <a:path>
              <a:moveTo>
                <a:pt x="0" y="18291"/>
              </a:moveTo>
              <a:lnTo>
                <a:pt x="506768" y="18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327936" y="2760905"/>
        <a:ext cx="25338" cy="25338"/>
      </dsp:txXfrm>
    </dsp:sp>
    <dsp:sp modelId="{ECDFB34D-67FB-492B-AC16-6CCDE3465939}">
      <dsp:nvSpPr>
        <dsp:cNvPr id="0" name=""/>
        <dsp:cNvSpPr/>
      </dsp:nvSpPr>
      <dsp:spPr>
        <a:xfrm>
          <a:off x="5546772" y="1584471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АКТИВНИ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СЛУШАЛАЦ</a:t>
          </a:r>
          <a:endParaRPr kumimoji="0" lang="en-US" altLang="en-US" sz="1800" b="1" i="0" u="none" strike="noStrike" kern="1200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sp:txBody>
      <dsp:txXfrm>
        <a:off x="5800780" y="1838479"/>
        <a:ext cx="1226461" cy="1226461"/>
      </dsp:txXfrm>
    </dsp:sp>
    <dsp:sp modelId="{66BC74E6-3761-4C66-B4D4-C9AE8AD38684}">
      <dsp:nvSpPr>
        <dsp:cNvPr id="0" name=""/>
        <dsp:cNvSpPr/>
      </dsp:nvSpPr>
      <dsp:spPr>
        <a:xfrm rot="3287258">
          <a:off x="4647317" y="4017147"/>
          <a:ext cx="566567" cy="36582"/>
        </a:xfrm>
        <a:custGeom>
          <a:avLst/>
          <a:gdLst/>
          <a:ahLst/>
          <a:cxnLst/>
          <a:rect l="0" t="0" r="0" b="0"/>
          <a:pathLst>
            <a:path>
              <a:moveTo>
                <a:pt x="0" y="18291"/>
              </a:moveTo>
              <a:lnTo>
                <a:pt x="566567" y="18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916437" y="4021274"/>
        <a:ext cx="28328" cy="28328"/>
      </dsp:txXfrm>
    </dsp:sp>
    <dsp:sp modelId="{8AB2680D-3AC1-4DE5-A13A-2DFE61A97BA7}">
      <dsp:nvSpPr>
        <dsp:cNvPr id="0" name=""/>
        <dsp:cNvSpPr/>
      </dsp:nvSpPr>
      <dsp:spPr>
        <a:xfrm>
          <a:off x="4726763" y="4108200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НЕКО КО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ОТВАРА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РАЗЛИЧИТЕ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МОГУЋНОСТИ</a:t>
          </a:r>
          <a:endParaRPr kumimoji="0" lang="en-US" altLang="en-US" sz="1800" b="1" i="0" u="none" strike="noStrike" kern="1200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sp:txBody>
      <dsp:txXfrm>
        <a:off x="4980771" y="4362208"/>
        <a:ext cx="1226461" cy="1226461"/>
      </dsp:txXfrm>
    </dsp:sp>
    <dsp:sp modelId="{351135E6-B6DB-4C11-9004-0A8AA46D8963}">
      <dsp:nvSpPr>
        <dsp:cNvPr id="0" name=""/>
        <dsp:cNvSpPr/>
      </dsp:nvSpPr>
      <dsp:spPr>
        <a:xfrm rot="7512742">
          <a:off x="3320515" y="4017147"/>
          <a:ext cx="566567" cy="36582"/>
        </a:xfrm>
        <a:custGeom>
          <a:avLst/>
          <a:gdLst/>
          <a:ahLst/>
          <a:cxnLst/>
          <a:rect l="0" t="0" r="0" b="0"/>
          <a:pathLst>
            <a:path>
              <a:moveTo>
                <a:pt x="0" y="18291"/>
              </a:moveTo>
              <a:lnTo>
                <a:pt x="566567" y="18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589634" y="4021274"/>
        <a:ext cx="28328" cy="28328"/>
      </dsp:txXfrm>
    </dsp:sp>
    <dsp:sp modelId="{6D7213A3-F82B-4779-AF44-1F0B138159D7}">
      <dsp:nvSpPr>
        <dsp:cNvPr id="0" name=""/>
        <dsp:cNvSpPr/>
      </dsp:nvSpPr>
      <dsp:spPr>
        <a:xfrm>
          <a:off x="2073158" y="4108200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НЕКО КО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ТЕСТИРА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</a:rPr>
            <a:t> РЕАЛНОСТ</a:t>
          </a:r>
          <a:endParaRPr kumimoji="0" lang="en-US" altLang="en-US" sz="1800" b="1" i="0" u="none" strike="noStrike" kern="1200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</a:endParaRPr>
        </a:p>
      </dsp:txBody>
      <dsp:txXfrm>
        <a:off x="2327166" y="4362208"/>
        <a:ext cx="1226461" cy="1226461"/>
      </dsp:txXfrm>
    </dsp:sp>
    <dsp:sp modelId="{FC3E1A0B-4281-43B5-9D7B-50033B93B5DA}">
      <dsp:nvSpPr>
        <dsp:cNvPr id="0" name=""/>
        <dsp:cNvSpPr/>
      </dsp:nvSpPr>
      <dsp:spPr>
        <a:xfrm rot="11823874">
          <a:off x="2908804" y="2743241"/>
          <a:ext cx="541251" cy="36582"/>
        </a:xfrm>
        <a:custGeom>
          <a:avLst/>
          <a:gdLst/>
          <a:ahLst/>
          <a:cxnLst/>
          <a:rect l="0" t="0" r="0" b="0"/>
          <a:pathLst>
            <a:path>
              <a:moveTo>
                <a:pt x="0" y="18291"/>
              </a:moveTo>
              <a:lnTo>
                <a:pt x="541251" y="18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165898" y="2748001"/>
        <a:ext cx="27062" cy="27062"/>
      </dsp:txXfrm>
    </dsp:sp>
    <dsp:sp modelId="{18947D2E-2860-43CB-85C7-025E4802D2B6}">
      <dsp:nvSpPr>
        <dsp:cNvPr id="0" name=""/>
        <dsp:cNvSpPr/>
      </dsp:nvSpPr>
      <dsp:spPr>
        <a:xfrm>
          <a:off x="1224421" y="1560388"/>
          <a:ext cx="1734477" cy="1734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ПОДРЖАВА-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ЈУЋА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r-Cyrl-CS" altLang="en-US" sz="18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j-lt"/>
              <a:cs typeface="Calibri" panose="020F0502020204030204" pitchFamily="34" charset="0"/>
            </a:rPr>
            <a:t>ОСОБА</a:t>
          </a:r>
          <a:endParaRPr kumimoji="0" lang="en-US" altLang="en-US" sz="1800" b="1" i="0" u="none" strike="noStrike" kern="1200" cap="none" normalizeH="0" baseline="0" dirty="0">
            <a:ln>
              <a:noFill/>
            </a:ln>
            <a:solidFill>
              <a:srgbClr val="FFFF00"/>
            </a:solidFill>
            <a:effectLst/>
            <a:latin typeface="+mj-lt"/>
            <a:cs typeface="Calibri" panose="020F0502020204030204" pitchFamily="34" charset="0"/>
          </a:endParaRPr>
        </a:p>
      </dsp:txBody>
      <dsp:txXfrm>
        <a:off x="1478429" y="1814396"/>
        <a:ext cx="1226461" cy="1226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DD76-9379-4E04-80FE-FFC3DFE6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KO</a:t>
            </a:r>
            <a:r>
              <a:rPr lang="sr-Cyrl-RS" dirty="0"/>
              <a:t>НФЛИКТИ И КАКО ИХ РЕШИТИ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1C6D8-0123-40C2-8223-8AAC9DCBD9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Cyrl-RS" dirty="0"/>
          </a:p>
          <a:p>
            <a:pPr algn="r"/>
            <a:r>
              <a:rPr lang="en-GB" dirty="0"/>
              <a:t>A</a:t>
            </a:r>
            <a:r>
              <a:rPr lang="sr-Cyrl-RS" dirty="0"/>
              <a:t>на Станковић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02894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38D06-BBF4-4E1E-9DA2-E4D93D8A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МЕДИЈАЦИЈА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3E55F-5CFA-4EF8-BC89-585010C48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r-Cyrl-RS" altLang="en-US" sz="3200" b="1" dirty="0">
                <a:solidFill>
                  <a:schemeClr val="tx2"/>
                </a:solidFill>
              </a:rPr>
              <a:t>МЕДИЈАЦИЈА ЈЕ НАЧИН РЕШАВАЊА СУКОБА У КОМЕ СЕ НЕУТРАЛНА, ТРЕЋА СТРАНА ПОЈАВЉУЈЕ У УЛОЗИ ПОСРЕДНИКА, ТЈ. МЕДИЈАТОРА</a:t>
            </a:r>
          </a:p>
          <a:p>
            <a:pPr eaLnBrk="1" hangingPunct="1"/>
            <a:r>
              <a:rPr lang="sr-Cyrl-RS" altLang="en-US" sz="3200" b="1" dirty="0">
                <a:solidFill>
                  <a:schemeClr val="tx2"/>
                </a:solidFill>
              </a:rPr>
              <a:t>ЦИЉ МЕДИЈАЦИЈЕ – ПРИЛАЖЕЊЕ КОНФЛИКТУ НА КОНСТРУКТИВАН И КРЕАТИВАН НАЧИН, КАКО БИ СЕ ДОШЛО ДО РЕШЕЊА КОЈЕ ЈЕ У ИНТЕРЕСУ СВИХ СУКОБЉЕНИХ СТРАНА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190023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Diagram 2">
            <a:extLst>
              <a:ext uri="{FF2B5EF4-FFF2-40B4-BE49-F238E27FC236}">
                <a16:creationId xmlns:a16="http://schemas.microsoft.com/office/drawing/2014/main" id="{BCE69265-F020-4279-9C17-F6A36F7EFB8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"/>
            <a:ext cx="7239000" cy="6019800"/>
            <a:chOff x="1512" y="977"/>
            <a:chExt cx="2736" cy="2369"/>
          </a:xfrm>
        </p:grpSpPr>
        <p:sp>
          <p:nvSpPr>
            <p:cNvPr id="7171" name="_s1028">
              <a:extLst>
                <a:ext uri="{FF2B5EF4-FFF2-40B4-BE49-F238E27FC236}">
                  <a16:creationId xmlns:a16="http://schemas.microsoft.com/office/drawing/2014/main" id="{C90A3082-662C-43A6-BBF2-B3AADF82008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24" y="977"/>
              <a:ext cx="912" cy="790"/>
            </a:xfrm>
            <a:custGeom>
              <a:avLst/>
              <a:gdLst>
                <a:gd name="T0" fmla="*/ 29 w 21600"/>
                <a:gd name="T1" fmla="*/ 14 h 21600"/>
                <a:gd name="T2" fmla="*/ 19 w 21600"/>
                <a:gd name="T3" fmla="*/ 29 h 21600"/>
                <a:gd name="T4" fmla="*/ 10 w 21600"/>
                <a:gd name="T5" fmla="*/ 14 h 21600"/>
                <a:gd name="T6" fmla="*/ 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200 w 21600"/>
                <a:gd name="T13" fmla="*/ 7191 h 21600"/>
                <a:gd name="T14" fmla="*/ 14400 w 21600"/>
                <a:gd name="T15" fmla="*/ 144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sr-Cyrl-CS" altLang="en-US" sz="1200" b="1" dirty="0">
                <a:solidFill>
                  <a:srgbClr val="FF3300"/>
                </a:solidFill>
                <a:cs typeface="Tahoma" panose="020B0604030504040204" pitchFamily="34" charset="0"/>
              </a:endParaRPr>
            </a:p>
            <a:p>
              <a:pPr algn="ctr"/>
              <a:endParaRPr lang="sr-Cyrl-CS" altLang="en-US" sz="1200" b="1" dirty="0">
                <a:solidFill>
                  <a:srgbClr val="FF6699"/>
                </a:solidFill>
                <a:cs typeface="Tahoma" panose="020B0604030504040204" pitchFamily="34" charset="0"/>
              </a:endParaRPr>
            </a:p>
            <a:p>
              <a:pPr algn="ctr"/>
              <a:r>
                <a:rPr lang="sr-Cyrl-CS" altLang="en-US" sz="1200" b="1" dirty="0">
                  <a:solidFill>
                    <a:srgbClr val="FF6699"/>
                  </a:solidFill>
                  <a:cs typeface="Tahoma" panose="020B0604030504040204" pitchFamily="34" charset="0"/>
                </a:rPr>
                <a:t>ПОСТИЋИ </a:t>
              </a:r>
            </a:p>
            <a:p>
              <a:pPr algn="ctr"/>
              <a:r>
                <a:rPr lang="sr-Cyrl-CS" altLang="en-US" sz="1200" b="1" dirty="0">
                  <a:solidFill>
                    <a:srgbClr val="FF6699"/>
                  </a:solidFill>
                  <a:cs typeface="Tahoma" panose="020B0604030504040204" pitchFamily="34" charset="0"/>
                </a:rPr>
                <a:t>ОПШТУ </a:t>
              </a:r>
            </a:p>
            <a:p>
              <a:pPr algn="ctr"/>
              <a:r>
                <a:rPr lang="sr-Cyrl-CS" altLang="en-US" sz="1200" b="1" dirty="0">
                  <a:solidFill>
                    <a:srgbClr val="FF6699"/>
                  </a:solidFill>
                  <a:cs typeface="Tahoma" panose="020B0604030504040204" pitchFamily="34" charset="0"/>
                </a:rPr>
                <a:t>САГЛАСНОСТ- </a:t>
              </a:r>
            </a:p>
            <a:p>
              <a:pPr algn="ctr"/>
              <a:r>
                <a:rPr lang="sr-Cyrl-CS" altLang="en-US" sz="1200" b="1" dirty="0">
                  <a:solidFill>
                    <a:srgbClr val="FF6699"/>
                  </a:solidFill>
                  <a:cs typeface="Tahoma" panose="020B0604030504040204" pitchFamily="34" charset="0"/>
                </a:rPr>
                <a:t>ОДНОСНО </a:t>
              </a:r>
            </a:p>
            <a:p>
              <a:pPr algn="ctr"/>
              <a:r>
                <a:rPr lang="sr-Cyrl-CS" altLang="en-US" sz="1200" b="1" dirty="0">
                  <a:solidFill>
                    <a:srgbClr val="FF6699"/>
                  </a:solidFill>
                  <a:cs typeface="Tahoma" panose="020B0604030504040204" pitchFamily="34" charset="0"/>
                </a:rPr>
                <a:t>ДА СУ СВИ ЗАДОВОЉНИ</a:t>
              </a:r>
              <a:endParaRPr lang="en-US" altLang="en-US" sz="1200" b="1" dirty="0">
                <a:solidFill>
                  <a:srgbClr val="FF6699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7172" name="_s1029">
              <a:extLst>
                <a:ext uri="{FF2B5EF4-FFF2-40B4-BE49-F238E27FC236}">
                  <a16:creationId xmlns:a16="http://schemas.microsoft.com/office/drawing/2014/main" id="{AFE77F69-AE85-42F7-BB01-5D1F53B48F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68" y="1767"/>
              <a:ext cx="1824" cy="790"/>
            </a:xfrm>
            <a:custGeom>
              <a:avLst/>
              <a:gdLst>
                <a:gd name="T0" fmla="*/ 135 w 21600"/>
                <a:gd name="T1" fmla="*/ 14 h 21600"/>
                <a:gd name="T2" fmla="*/ 77 w 21600"/>
                <a:gd name="T3" fmla="*/ 29 h 21600"/>
                <a:gd name="T4" fmla="*/ 19 w 21600"/>
                <a:gd name="T5" fmla="*/ 14 h 21600"/>
                <a:gd name="T6" fmla="*/ 7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1 h 21600"/>
                <a:gd name="T14" fmla="*/ 17100 w 21600"/>
                <a:gd name="T15" fmla="*/ 170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sr-Cyrl-CS" altLang="en-US" sz="2000" b="1">
                  <a:solidFill>
                    <a:srgbClr val="3399FF"/>
                  </a:solidFill>
                  <a:cs typeface="Tahoma" panose="020B0604030504040204" pitchFamily="34" charset="0"/>
                </a:rPr>
                <a:t>ДОЋИ ДО </a:t>
              </a:r>
            </a:p>
            <a:p>
              <a:pPr algn="ctr"/>
              <a:r>
                <a:rPr lang="sr-Cyrl-CS" altLang="en-US" sz="2000" b="1">
                  <a:solidFill>
                    <a:srgbClr val="3399FF"/>
                  </a:solidFill>
                  <a:cs typeface="Tahoma" panose="020B0604030504040204" pitchFamily="34" charset="0"/>
                </a:rPr>
                <a:t>ЗАЈЕДНИЧКОГ</a:t>
              </a:r>
            </a:p>
            <a:p>
              <a:pPr algn="ctr"/>
              <a:r>
                <a:rPr lang="sr-Cyrl-CS" altLang="en-US" sz="2000" b="1">
                  <a:solidFill>
                    <a:srgbClr val="3399FF"/>
                  </a:solidFill>
                  <a:cs typeface="Tahoma" panose="020B0604030504040204" pitchFamily="34" charset="0"/>
                </a:rPr>
                <a:t> РЕШЕЊА</a:t>
              </a:r>
              <a:endParaRPr lang="en-US" altLang="en-US" sz="2000" b="1">
                <a:solidFill>
                  <a:srgbClr val="3399FF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7173" name="_s1030">
              <a:extLst>
                <a:ext uri="{FF2B5EF4-FFF2-40B4-BE49-F238E27FC236}">
                  <a16:creationId xmlns:a16="http://schemas.microsoft.com/office/drawing/2014/main" id="{0D3D3F5D-2C4B-446E-9442-3CCF890414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12" y="2557"/>
              <a:ext cx="2736" cy="789"/>
            </a:xfrm>
            <a:custGeom>
              <a:avLst/>
              <a:gdLst>
                <a:gd name="T0" fmla="*/ 318 w 21600"/>
                <a:gd name="T1" fmla="*/ 14 h 21600"/>
                <a:gd name="T2" fmla="*/ 173 w 21600"/>
                <a:gd name="T3" fmla="*/ 29 h 21600"/>
                <a:gd name="T4" fmla="*/ 29 w 21600"/>
                <a:gd name="T5" fmla="*/ 14 h 21600"/>
                <a:gd name="T6" fmla="*/ 17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00 w 21600"/>
                <a:gd name="T13" fmla="*/ 3614 h 21600"/>
                <a:gd name="T14" fmla="*/ 18000 w 21600"/>
                <a:gd name="T15" fmla="*/ 180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FF"/>
            </a:solidFill>
            <a:ln w="469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sr-Cyrl-CS" altLang="en-US" sz="2000">
                  <a:solidFill>
                    <a:srgbClr val="FFFFFF"/>
                  </a:solidFill>
                  <a:cs typeface="Tahoma" panose="020B0604030504040204" pitchFamily="34" charset="0"/>
                </a:rPr>
                <a:t>КОНФЛИКТУ ПРИЋИ НА КРЕАТИВАН НАЧИН</a:t>
              </a:r>
              <a:endParaRPr lang="en-US" altLang="en-US" sz="2000">
                <a:solidFill>
                  <a:srgbClr val="FFFFFF"/>
                </a:solidFill>
                <a:cs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_s1031">
            <a:extLst>
              <a:ext uri="{FF2B5EF4-FFF2-40B4-BE49-F238E27FC236}">
                <a16:creationId xmlns:a16="http://schemas.microsoft.com/office/drawing/2014/main" id="{4B8CEB45-ED44-411F-A23E-7826CBAF6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685800"/>
            <a:ext cx="2470150" cy="21637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r>
              <a:rPr lang="sr-Cyrl-R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ahoma" pitchFamily="34" charset="0"/>
              </a:rPr>
              <a:t>ЗНАЧАЈ</a:t>
            </a:r>
          </a:p>
          <a:p>
            <a:pPr algn="ctr" eaLnBrk="0" hangingPunct="0">
              <a:defRPr/>
            </a:pPr>
            <a:r>
              <a:rPr lang="sr-Cyrl-R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ahoma" pitchFamily="34" charset="0"/>
              </a:rPr>
              <a:t>ПРИМЕНЕ </a:t>
            </a:r>
          </a:p>
          <a:p>
            <a:pPr algn="ctr" eaLnBrk="0" hangingPunct="0">
              <a:defRPr/>
            </a:pPr>
            <a:r>
              <a:rPr lang="sr-Cyrl-R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ahoma" pitchFamily="34" charset="0"/>
              </a:rPr>
              <a:t>МЕДИЈАЦИЈЕ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ahoma" pitchFamily="34" charset="0"/>
            </a:endParaRPr>
          </a:p>
        </p:txBody>
      </p:sp>
      <p:sp>
        <p:nvSpPr>
          <p:cNvPr id="8195" name="_s1032">
            <a:extLst>
              <a:ext uri="{FF2B5EF4-FFF2-40B4-BE49-F238E27FC236}">
                <a16:creationId xmlns:a16="http://schemas.microsoft.com/office/drawing/2014/main" id="{C5528F23-CAE7-4887-B93D-19E17FE30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4" y="3910013"/>
            <a:ext cx="2470149" cy="2185987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МОЖЕ ДА СЕ</a:t>
            </a:r>
          </a:p>
          <a:p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 КОРИСТИ СВУДА;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ДОПРИНОСИ</a:t>
            </a:r>
          </a:p>
          <a:p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ЛИЧНОМ РАЗВОЈУ;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ЕФИКАСНОСТ, </a:t>
            </a:r>
          </a:p>
          <a:p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БРЗИНА,</a:t>
            </a:r>
          </a:p>
          <a:p>
            <a:r>
              <a:rPr lang="sr-Cyrl-RS" altLang="en-US" sz="18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ЕКОНОМИЧНОС</a:t>
            </a:r>
            <a:r>
              <a:rPr lang="sr-Cyrl-RS" altLang="en-US" sz="1800" b="1" dirty="0">
                <a:solidFill>
                  <a:schemeClr val="tx2"/>
                </a:solidFill>
                <a:cs typeface="Tahoma" panose="020B0604030504040204" pitchFamily="34" charset="0"/>
              </a:rPr>
              <a:t>Т</a:t>
            </a:r>
          </a:p>
          <a:p>
            <a:endParaRPr lang="en-US" altLang="en-US" sz="2000" b="1" dirty="0">
              <a:solidFill>
                <a:schemeClr val="tx2"/>
              </a:solidFill>
              <a:cs typeface="Tahoma" panose="020B0604030504040204" pitchFamily="34" charset="0"/>
            </a:endParaRPr>
          </a:p>
        </p:txBody>
      </p:sp>
      <p:sp>
        <p:nvSpPr>
          <p:cNvPr id="8196" name="_s1033">
            <a:extLst>
              <a:ext uri="{FF2B5EF4-FFF2-40B4-BE49-F238E27FC236}">
                <a16:creationId xmlns:a16="http://schemas.microsoft.com/office/drawing/2014/main" id="{822C748C-E4C3-4B72-96A1-13D984F3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3932238"/>
            <a:ext cx="2470150" cy="2163762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ОМОГУЋАВА </a:t>
            </a:r>
          </a:p>
          <a:p>
            <a:pPr algn="ctr"/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СТРАНАМА У СУКОБУ</a:t>
            </a:r>
          </a:p>
          <a:p>
            <a:pPr algn="ctr"/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ДА СЕ ЧУЈУ;</a:t>
            </a:r>
          </a:p>
          <a:p>
            <a:pPr algn="ctr"/>
            <a:endParaRPr lang="sr-Cyrl-RS" altLang="en-US" sz="2000" b="1" dirty="0">
              <a:solidFill>
                <a:schemeClr val="tx2"/>
              </a:solidFill>
              <a:latin typeface="+mj-lt"/>
              <a:cs typeface="Tahoma" panose="020B060403050404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ЕДУКУЈЕ НАС </a:t>
            </a:r>
          </a:p>
          <a:p>
            <a:pPr algn="ctr"/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КАКО ДА РЕШИМО </a:t>
            </a:r>
          </a:p>
          <a:p>
            <a:pPr algn="ctr"/>
            <a:r>
              <a:rPr lang="sr-Cyrl-R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КОНФЛИКТЕ</a:t>
            </a:r>
          </a:p>
        </p:txBody>
      </p:sp>
      <p:sp>
        <p:nvSpPr>
          <p:cNvPr id="8197" name="_s1034">
            <a:extLst>
              <a:ext uri="{FF2B5EF4-FFF2-40B4-BE49-F238E27FC236}">
                <a16:creationId xmlns:a16="http://schemas.microsoft.com/office/drawing/2014/main" id="{0782DA03-FE25-4195-839E-341968F8F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8238" y="3910013"/>
            <a:ext cx="2468562" cy="216376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sr-Cyrl-C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МОТИВИШЕ НА </a:t>
            </a:r>
          </a:p>
          <a:p>
            <a:pPr algn="ctr"/>
            <a:r>
              <a:rPr lang="sr-Cyrl-C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САРАДЊУ;</a:t>
            </a:r>
          </a:p>
          <a:p>
            <a:pPr algn="ctr"/>
            <a:endParaRPr lang="sr-Cyrl-CS" altLang="en-US" sz="2000" b="1" dirty="0">
              <a:solidFill>
                <a:schemeClr val="tx2"/>
              </a:solidFill>
              <a:latin typeface="+mj-lt"/>
              <a:cs typeface="Tahoma" panose="020B060403050404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sr-Cyrl-C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ПОДСТИЧЕ НА</a:t>
            </a:r>
          </a:p>
          <a:p>
            <a:pPr algn="ctr"/>
            <a:r>
              <a:rPr lang="sr-Cyrl-CS" altLang="en-US" sz="2000" b="1" dirty="0">
                <a:solidFill>
                  <a:schemeClr val="tx2"/>
                </a:solidFill>
                <a:latin typeface="+mj-lt"/>
                <a:cs typeface="Tahoma" panose="020B0604030504040204" pitchFamily="34" charset="0"/>
              </a:rPr>
              <a:t>ДИЈАЛОГ</a:t>
            </a:r>
          </a:p>
        </p:txBody>
      </p:sp>
    </p:spTree>
  </p:cSld>
  <p:clrMapOvr>
    <a:masterClrMapping/>
  </p:clrMapOvr>
  <p:transition spd="slow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4">
            <a:extLst>
              <a:ext uri="{FF2B5EF4-FFF2-40B4-BE49-F238E27FC236}">
                <a16:creationId xmlns:a16="http://schemas.microsoft.com/office/drawing/2014/main" id="{9CDAC61E-4A03-4935-8F61-ECEF2AAAAE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8534400" cy="1066800"/>
          </a:xfrm>
        </p:spPr>
        <p:txBody>
          <a:bodyPr/>
          <a:lstStyle/>
          <a:p>
            <a:pPr algn="ctr" eaLnBrk="1" hangingPunct="1"/>
            <a:r>
              <a:rPr lang="sr-Cyrl-CS" altLang="en-US" dirty="0"/>
              <a:t>  </a:t>
            </a:r>
            <a:r>
              <a:rPr lang="sr-Cyrl-CS" altLang="en-US" sz="3600" b="1" dirty="0"/>
              <a:t>ОСНОВНИ ПРИНЦИПИ МЕДИЈАЦИЈЕ</a:t>
            </a:r>
            <a:endParaRPr lang="en-US" altLang="en-US" sz="3600" b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C782D58-2C95-4620-9275-03ECF41262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801532"/>
              </p:ext>
            </p:extLst>
          </p:nvPr>
        </p:nvGraphicFramePr>
        <p:xfrm>
          <a:off x="1295400" y="1447800"/>
          <a:ext cx="6477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C0884FC-F3C1-4DEB-90D8-C87336D80B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992399"/>
              </p:ext>
            </p:extLst>
          </p:nvPr>
        </p:nvGraphicFramePr>
        <p:xfrm>
          <a:off x="304800" y="990600"/>
          <a:ext cx="8534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63" name="Rectangle 35">
            <a:extLst>
              <a:ext uri="{FF2B5EF4-FFF2-40B4-BE49-F238E27FC236}">
                <a16:creationId xmlns:a16="http://schemas.microsoft.com/office/drawing/2014/main" id="{094BAD9A-78D1-4A6C-96BD-B9ACA664A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sr-Cyrl-CS" altLang="en-US" sz="3600" b="1" dirty="0"/>
              <a:t>Улоге медијатора</a:t>
            </a:r>
            <a:endParaRPr lang="en-US" altLang="en-US" sz="3600" b="1" dirty="0"/>
          </a:p>
        </p:txBody>
      </p:sp>
    </p:spTree>
  </p:cSld>
  <p:clrMapOvr>
    <a:masterClrMapping/>
  </p:clrMapOvr>
  <p:transition spd="slow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6F33C70D-8D36-4AD5-9E5A-E894A1F8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r-Cyrl-RS" altLang="en-US" sz="3600" b="1" dirty="0"/>
              <a:t>ВРСТЕ МЕДИЈАЦИЈЕ</a:t>
            </a:r>
            <a:endParaRPr lang="en-US" alt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2354E-B3F9-4DDD-8FB9-0909184D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ПОРОДИЧНА МЕДИЈАЦИЈА;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КОМЕРЦИЈАЛНА МЕДИЈАЦИЈА;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ЗДРАВСТВЕНА МЕДИЈАЦИЈА;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ВРШЊАЧКА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/</a:t>
            </a:r>
            <a:r>
              <a:rPr lang="sr-Cyrl-RS" sz="2400" b="1" dirty="0">
                <a:solidFill>
                  <a:schemeClr val="tx2"/>
                </a:solidFill>
                <a:latin typeface="+mj-lt"/>
              </a:rPr>
              <a:t>ШКОЛСКА МЕДИЈАЦИЈА;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МЕДИЈАЦИЈА ИЗМЕЂУ ЖРТВЕ И ПРЕСТУПНИКА;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МЕДИЈАЦИЈА У ЗАЈЕДНИЦИ</a:t>
            </a:r>
            <a:endParaRPr lang="en-US" sz="24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AAE010-3977-4025-AEE3-0281295B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sr-Cyrl-RS" altLang="en-US" sz="3600" b="1" dirty="0"/>
              <a:t>У КОЈИМ СЛУЧАЈЕВИМА ЈЕ ИНДИКОВАНА ПРИМЕНА МЕДИЈАЦИЈЕ</a:t>
            </a:r>
            <a:endParaRPr lang="en-US" alt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A3E29-4327-42EE-A30B-2E49C3FF6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ИМОВИНСКОПРАВНИ СПОРОВИ;</a:t>
            </a:r>
          </a:p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ПОРОДИЧНИМ СПОРОВИМА;</a:t>
            </a:r>
          </a:p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ВРШЊАЧКИМ КОНФЛИКТИМА;</a:t>
            </a:r>
          </a:p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ПРИВРЕДНИМ И УПРАВНИМ СПОРОВИМА;</a:t>
            </a:r>
          </a:p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МЕЂУНАРОДНИМ СПОРОВИМА;</a:t>
            </a:r>
          </a:p>
          <a:p>
            <a:pPr eaLnBrk="1" hangingPunct="1">
              <a:defRPr/>
            </a:pPr>
            <a:r>
              <a:rPr lang="sr-Cyrl-RS" b="1" dirty="0">
                <a:solidFill>
                  <a:schemeClr val="tx2"/>
                </a:solidFill>
                <a:latin typeface="+mj-lt"/>
              </a:rPr>
              <a:t>РАДНИМ СПОРОВИМА.</a:t>
            </a:r>
            <a:endParaRPr lang="en-US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5AF4B78-DC9D-4BA1-AD4A-26284EE5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sr-Cyrl-RS" altLang="en-US" sz="3600" b="1" dirty="0"/>
              <a:t>КОНТРАНДИКАЦИЈЕ ЗА ПРИМЕНУ МЕДИЈАЦИЈЕ</a:t>
            </a:r>
            <a:endParaRPr lang="en-US" alt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A8A84-33B0-4EEB-8DF4-C1E34B37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ВЕЛИКА АСИМЕТРИЈА/ДИСБАЛАНС МОЋИ ИЗМЕЂУ СУКОБЉЕНИХ СТРАНА;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КОРИШЋЕЊЕ АЛКОХОЛА  ПСИХОАКТИВНИХ СУПСТАНЦИ;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СУКОБИ У КОЈИМА ЈЕ БИЛО ИЛИ МОЖЕ БИТИ ОТВОРЕНОГ НАСИЉА;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ОДНОСИ У КОЈИМА ИМА ЗЛОУПОТРЕБЕ И ЗЛОСТАВЉАЊА </a:t>
            </a:r>
          </a:p>
          <a:p>
            <a:pPr eaLnBrk="1" hangingPunct="1">
              <a:defRPr/>
            </a:pPr>
            <a:endParaRPr lang="sr-Cyrl-R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slow"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F47787-0988-4DC2-8F37-188E1CFBA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RS" altLang="en-US" sz="3600" b="1" dirty="0"/>
              <a:t>ВЕШТИНЕ МЕДИЈАТОРА</a:t>
            </a:r>
            <a:endParaRPr lang="en-US" alt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2965-0DA4-4738-AF90-8FFAA00E5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КОМУНИКАЦИЈСКЕ ВЕШТИНЕ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sr-Cyrl-RS" sz="2400" dirty="0">
                <a:solidFill>
                  <a:schemeClr val="tx2"/>
                </a:solidFill>
                <a:latin typeface="+mj-lt"/>
              </a:rPr>
              <a:t>(слушање, парафразирање, сумирање, постављање питања, асертивност, охрабривање, децентрација, емпатија...);</a:t>
            </a:r>
          </a:p>
          <a:p>
            <a:pPr algn="ctr"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АНАЛИТИЧКЕ ВЕШТИНЕ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sr-Cyrl-RS" sz="2400" dirty="0">
                <a:solidFill>
                  <a:schemeClr val="tx2"/>
                </a:solidFill>
                <a:latin typeface="+mj-lt"/>
              </a:rPr>
              <a:t>(прикупљање информација, дефинисање проблема, анализа сукоба);</a:t>
            </a:r>
          </a:p>
          <a:p>
            <a:pPr algn="ctr"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ПРОЦЕСНЕ ВЕШТИНЕ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sr-Cyrl-RS" sz="2400" dirty="0">
                <a:solidFill>
                  <a:schemeClr val="tx2"/>
                </a:solidFill>
                <a:latin typeface="+mj-lt"/>
              </a:rPr>
              <a:t>(стварање процеса поверења, изградња односа, управљање процесом медијације)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sr-Cyrl-RS" sz="2400" b="1" dirty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sr-Cyrl-RS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slow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51CCAA4-C00A-4971-A373-B4A81C95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RS" altLang="en-US" sz="3600" b="1" dirty="0"/>
              <a:t>КОРАЦИ У ПРОЦЕСУ МЕДИЈАЦИЈЕ</a:t>
            </a:r>
            <a:endParaRPr lang="en-US" altLang="en-US" sz="3600" b="1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03DC71C-6D51-4BE3-BFF3-E53931D2D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УВОД </a:t>
            </a:r>
            <a:r>
              <a:rPr lang="sr-Cyrl-RS" sz="2400" dirty="0">
                <a:solidFill>
                  <a:schemeClr val="tx2"/>
                </a:solidFill>
                <a:latin typeface="+mj-lt"/>
              </a:rPr>
              <a:t>(започињање процеса медијације);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ИЗЛАГАЊЕ И ДЕФИНИСАЊЕ ПРОБЛЕМА </a:t>
            </a:r>
            <a:r>
              <a:rPr lang="sr-Cyrl-RS" sz="2400" dirty="0">
                <a:solidFill>
                  <a:schemeClr val="tx2"/>
                </a:solidFill>
                <a:latin typeface="+mj-lt"/>
              </a:rPr>
              <a:t>(када, како, зашто, где, ко, прича из личног угла, осећања, потребе);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ОСМИШЉАВАЊЕ РЕШЕЊА </a:t>
            </a:r>
            <a:r>
              <a:rPr lang="sr-Cyrl-RS" sz="2400" dirty="0">
                <a:solidFill>
                  <a:schemeClr val="tx2"/>
                </a:solidFill>
                <a:latin typeface="+mj-lt"/>
              </a:rPr>
              <a:t>(смишљање могућих решења;</a:t>
            </a:r>
          </a:p>
          <a:p>
            <a:pPr eaLnBrk="1" hangingPunct="1">
              <a:defRPr/>
            </a:pPr>
            <a:r>
              <a:rPr lang="sr-Cyrl-RS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sr-Cyrl-RS" sz="2400" b="1" dirty="0">
                <a:solidFill>
                  <a:schemeClr val="tx2"/>
                </a:solidFill>
                <a:latin typeface="+mj-lt"/>
              </a:rPr>
              <a:t>ПРОЦЕЊИВАЊЕ РЕШЕЊА;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 ДОНОШЕЊЕ ОДЛУКЕ;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ОДРЕЂИВАЊЕ НАЧИНА СПРОВОЂЕЊА РЕШЕЊА;</a:t>
            </a:r>
          </a:p>
          <a:p>
            <a:pPr eaLnBrk="1" hangingPunct="1">
              <a:defRPr/>
            </a:pPr>
            <a:r>
              <a:rPr lang="sr-Cyrl-RS" sz="2400" b="1" dirty="0">
                <a:solidFill>
                  <a:schemeClr val="tx2"/>
                </a:solidFill>
                <a:latin typeface="+mj-lt"/>
              </a:rPr>
              <a:t>ПРОЦЕНА УСПЕШНОСТИ РЕШЕЊА.</a:t>
            </a:r>
            <a:endParaRPr lang="sr-Cyrl-RS" sz="2400" b="1" dirty="0">
              <a:latin typeface="+mj-lt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sr-Cyrl-RS" sz="2400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ШТА ЈЕ КОНФЛИКТ</a:t>
            </a:r>
            <a:r>
              <a:rPr lang="x-none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sr-Cyrl-RS" dirty="0"/>
              <a:t>РЕЧ ЛАТИНСКОГ ПОРЕКЛА ,,</a:t>
            </a:r>
            <a:r>
              <a:rPr lang="sr-Latn-RS" dirty="0"/>
              <a:t>Conflictus“- </a:t>
            </a:r>
            <a:r>
              <a:rPr lang="sr-Cyrl-RS" dirty="0"/>
              <a:t>БОРБА, СУКОБ;</a:t>
            </a:r>
          </a:p>
          <a:p>
            <a:r>
              <a:rPr lang="sr-Cyrl-RS" dirty="0"/>
              <a:t>НЕСГЛАГАЊЕ ИЗМЕЂУ ДВЕ ИЛИ ВИШЕ ОСОБА УСЛЕД РАЗЛИЧИТИХ ИДЕЈА, ЦИЉЕВА, ПОТРЕБА, ЖЕЉА, ИНТЕРЕСА.</a:t>
            </a:r>
            <a:endParaRPr lang="en-US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КАКВИ КОНФЛИКТИ ПОСТОЈЕ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ИНТРАПЕРСОНАЛНИ – КОНФЛИКТИ УНУТАР НАС САМИХ;</a:t>
            </a:r>
          </a:p>
          <a:p>
            <a:r>
              <a:rPr lang="sr-Cyrl-RS" dirty="0"/>
              <a:t>ИНТЕРПЕРСОНАЛНИ –КОНФЛИКТИ ИЗМЕЂУ ВИШЕ ОСОБА;</a:t>
            </a:r>
          </a:p>
          <a:p>
            <a:r>
              <a:rPr lang="sr-Cyrl-RS" dirty="0"/>
              <a:t>МЕЂУГРУПНИ – КОНФЛИКТИ ИЗМЕЂУ РАЗЛИЧИТИХ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91970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ПОЗИТИВНЕ И НЕГАТИВНЕ СТРАНЕ КОНФЛИКАТА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dirty="0"/>
              <a:t>КОНФЛИКТИ НИСУ ОБАВЕЗНО НЕШТО ЛОШЕ, У ЗАВИСНОСТИ ОД НАЧИНА ПРИСТУПА И РЕШАВАЊА. </a:t>
            </a:r>
          </a:p>
          <a:p>
            <a:r>
              <a:rPr lang="sr-Cyrl-RS" dirty="0"/>
              <a:t>ПОЗИТИВНЕ СТРАНЕ  – МОЖЕ ДА ПОМОГНЕ ЛИЧНОМ РАЗВОЈУ ПОЈЕДИНЦА И ГРУПЕ. ДОПРИНОСИ ЕЛИМИНИСАЊУ ИЗВОРА НЕСЛАГАЊА, УСПОСТАВЉАЊУ БОЉЕ КОМУНИКАЦИЈЕ И УНАПРЕЂЕЊУ ОДНОСА СА ДРУГИМА, ПОДСТИЧЕ САГЛЕДАВАЊЕ, РАЗУМЕВАЊЕ И ПОШТОВАЊЕ РАЗЛИЧИТОСТИ;</a:t>
            </a:r>
          </a:p>
          <a:p>
            <a:r>
              <a:rPr lang="sr-Cyrl-RS" dirty="0"/>
              <a:t>НЕГАТИВНЕ СТРАНЕ – НЕРЕШАВАЊЕ ИЛИ ЗАТАШКАВАЊЕ КОНФЛИКАТА  ШТЕТИ ПОЈЕДИНЦУ ИЛИ ГРУПИ И СПРЕЧАВА ОСТВАРИВАЊЕ ЦИЉЕВА И ЗАДОВОЉЕЊЕ ОДРЕЂЕНИХ ПОТРЕБА, ШТО УЗРОКУЈЕ ОСЕЋАЊА НЕМОЋИ, РАЗОЧАРЕЊА, БОЛА, ТЕНДЕНЦИЈУ ЕСКАЛАЦИЈЕ СУКОБА, ПОЈАВУ НАСИЉА.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062289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ВРСТЕ КОНФЛИКАТА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КОНФЛИКТ ИНТЕРЕСА;</a:t>
            </a:r>
          </a:p>
          <a:p>
            <a:r>
              <a:rPr lang="sr-Cyrl-RS" dirty="0"/>
              <a:t>КОНФЛИКТ ВРЕДНОСТИ;</a:t>
            </a:r>
          </a:p>
          <a:p>
            <a:r>
              <a:rPr lang="sr-Cyrl-RS" dirty="0"/>
              <a:t>КОНФЛИКТ АУТОРИТЕТА;</a:t>
            </a:r>
          </a:p>
          <a:p>
            <a:r>
              <a:rPr lang="sr-Cyrl-RS" dirty="0"/>
              <a:t>КОНФЛИКТИ ИНФОРМАЦИЈА;</a:t>
            </a:r>
          </a:p>
          <a:p>
            <a:r>
              <a:rPr lang="sr-Cyrl-RS" dirty="0"/>
              <a:t>КОНФЛИКТИ У МЕЂУЉУДСКИМ ОДНОСИМА;</a:t>
            </a:r>
          </a:p>
          <a:p>
            <a:r>
              <a:rPr lang="sr-Cyrl-RS" dirty="0"/>
              <a:t>КОНФЛИКТИ ИЗМЕЂУ ЕТНИЧКИХ ГРУПА.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4155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r-Cyrl-RS" dirty="0"/>
            </a:br>
            <a:br>
              <a:rPr lang="sr-Cyrl-RS" dirty="0"/>
            </a:br>
            <a:br>
              <a:rPr lang="sr-Cyrl-RS" dirty="0"/>
            </a:br>
            <a:r>
              <a:rPr lang="sr-Cyrl-RS" dirty="0"/>
              <a:t>МОГУЋИ ИСХОДИ КОНФЛИКАТА</a:t>
            </a:r>
            <a:br>
              <a:rPr lang="sr-Cyrl-RS" dirty="0"/>
            </a:br>
            <a:br>
              <a:rPr lang="sr-Cyrl-RS" dirty="0"/>
            </a:b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/>
              <a:t>ДОБИЈА – ГУБИ / ЈЕДНА СТРАНА ПОСТИЖЕ СВОЈ ЦИЉ;</a:t>
            </a:r>
          </a:p>
          <a:p>
            <a:r>
              <a:rPr lang="sr-Cyrl-RS" dirty="0"/>
              <a:t>ГУБИ – ГУБИ / ОБЕ СТРАНЕ У СУКОБУ ИЗБЕГАВАЈУ КОНФЛИКТ ОДУСТАЈУЋИ ОД СВОЈИХ ЦИЉЕВА;</a:t>
            </a:r>
          </a:p>
          <a:p>
            <a:r>
              <a:rPr lang="sr-Cyrl-RS" dirty="0"/>
              <a:t>ДОБИЈА – ГУБИ / ОБЕ СТРАНЕ ОДУСТАЈУ ОД НЕЧЕГА И ДОБИЈАЈУ НЕШТО ПОСРЕДСТВОМ ПРЕГОВАРАЊА (КОМПРОМИС);</a:t>
            </a:r>
          </a:p>
          <a:p>
            <a:r>
              <a:rPr lang="sr-Cyrl-RS" dirty="0"/>
              <a:t>ДОБИЈА – ДОБИЈА / ОБЕ СТРАНЕ ДОБИЈАЈУ ВИШЕ НЕГО ШТО ГУБЕ (САРАДЊА)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8266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СТИЛОВИ РЕШАВАЊА КОНФЛИКАТА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НАДМЕТАЊЕ;</a:t>
            </a:r>
          </a:p>
          <a:p>
            <a:r>
              <a:rPr lang="sr-Cyrl-RS" dirty="0"/>
              <a:t>ПРИЛАГОЂАВАЊЕ;</a:t>
            </a:r>
          </a:p>
          <a:p>
            <a:r>
              <a:rPr lang="sr-Cyrl-RS" dirty="0"/>
              <a:t>ИЗБЕГАВАЊЕ;</a:t>
            </a:r>
          </a:p>
          <a:p>
            <a:r>
              <a:rPr lang="sr-Cyrl-RS" dirty="0"/>
              <a:t>САРАДЊА;</a:t>
            </a:r>
          </a:p>
          <a:p>
            <a:r>
              <a:rPr lang="sr-Cyrl-RS" dirty="0"/>
              <a:t>КОМПРОМИС.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85008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МОГУ ЛИ СЕ КОНФЛИКТИ СПРЕЧИТИ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ПОДСТИЦАЊЕМ ТОЛЕРАНЦИЈЕ;</a:t>
            </a:r>
          </a:p>
          <a:p>
            <a:r>
              <a:rPr lang="sr-Cyrl-RS" dirty="0"/>
              <a:t>УПОЗНАВАЊЕМ, РАЗУМЕВАЊЕМ И ПРИХВАТАЊЕМ РАЗЛИЧИТОСТИ;</a:t>
            </a:r>
          </a:p>
          <a:p>
            <a:r>
              <a:rPr lang="sr-Cyrl-RS" dirty="0"/>
              <a:t>РАЗВИЈАЊЕМ ВЕШТИНА КОМУНИКАЦИЈЕ;</a:t>
            </a:r>
          </a:p>
          <a:p>
            <a:r>
              <a:rPr lang="sr-Cyrl-RS" dirty="0"/>
              <a:t>ЕДУКАЦИЈОМ О КОНСТРУКТИВНОМ РЕШАВАЊУ СУКОБА;</a:t>
            </a:r>
          </a:p>
          <a:p>
            <a:r>
              <a:rPr lang="sr-Cyrl-RS" dirty="0"/>
              <a:t>ЈАЧАЊЕМ ИНТЕРНОГ ЛОКУСА КОНТРОЛЕ;</a:t>
            </a:r>
          </a:p>
          <a:p>
            <a:r>
              <a:rPr lang="sr-Cyrl-RS" dirty="0"/>
              <a:t>РАЗВИЈАЊЕМ ПОЗИТИВНЕ СЛИКЕ О СЕБИ.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918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АЛТЕРНАТИВНИ НАЧИНИ РЕШАВАЊА КОНФЛИКАТА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РАЗГОВОР;</a:t>
            </a:r>
          </a:p>
          <a:p>
            <a:r>
              <a:rPr lang="sr-Cyrl-RS" dirty="0"/>
              <a:t>ПОСРЕДОВАЊЕ;</a:t>
            </a:r>
          </a:p>
          <a:p>
            <a:r>
              <a:rPr lang="sr-Cyrl-RS" dirty="0"/>
              <a:t>ПРЕГОВАРАЊЕ;</a:t>
            </a:r>
          </a:p>
          <a:p>
            <a:r>
              <a:rPr lang="sr-Cyrl-RS" dirty="0"/>
              <a:t>ПОМИРЕЊЕ;</a:t>
            </a:r>
          </a:p>
          <a:p>
            <a:r>
              <a:rPr lang="sr-Cyrl-RS" dirty="0"/>
              <a:t>МЕДИЈАЦИЈА.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1056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633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Tahoma</vt:lpstr>
      <vt:lpstr>Tempus Sans ITC</vt:lpstr>
      <vt:lpstr>Times New Roman</vt:lpstr>
      <vt:lpstr>Wingdings</vt:lpstr>
      <vt:lpstr>Office Theme</vt:lpstr>
      <vt:lpstr>KOНФЛИКТИ И КАКО ИХ РЕШИТИ</vt:lpstr>
      <vt:lpstr>ШТА ЈЕ КОНФЛИКТ?</vt:lpstr>
      <vt:lpstr>КАКВИ КОНФЛИКТИ ПОСТОЈЕ?</vt:lpstr>
      <vt:lpstr>ПОЗИТИВНЕ И НЕГАТИВНЕ СТРАНЕ КОНФЛИКАТА</vt:lpstr>
      <vt:lpstr>ВРСТЕ КОНФЛИКАТА</vt:lpstr>
      <vt:lpstr>   МОГУЋИ ИСХОДИ КОНФЛИКАТА   </vt:lpstr>
      <vt:lpstr>СТИЛОВИ РЕШАВАЊА КОНФЛИКАТА </vt:lpstr>
      <vt:lpstr>МОГУ ЛИ СЕ КОНФЛИКТИ СПРЕЧИТИ?</vt:lpstr>
      <vt:lpstr>АЛТЕРНАТИВНИ НАЧИНИ РЕШАВАЊА КОНФЛИКАТА</vt:lpstr>
      <vt:lpstr>МЕДИЈАЦИЈА</vt:lpstr>
      <vt:lpstr>PowerPoint Presentation</vt:lpstr>
      <vt:lpstr>PowerPoint Presentation</vt:lpstr>
      <vt:lpstr>  ОСНОВНИ ПРИНЦИПИ МЕДИЈАЦИЈЕ</vt:lpstr>
      <vt:lpstr>Улоге медијатора</vt:lpstr>
      <vt:lpstr>ВРСТЕ МЕДИЈАЦИЈЕ</vt:lpstr>
      <vt:lpstr>У КОЈИМ СЛУЧАЈЕВИМА ЈЕ ИНДИКОВАНА ПРИМЕНА МЕДИЈАЦИЈЕ</vt:lpstr>
      <vt:lpstr>КОНТРАНДИКАЦИЈЕ ЗА ПРИМЕНУ МЕДИЈАЦИЈЕ</vt:lpstr>
      <vt:lpstr>ВЕШТИНЕ МЕДИЈАТОРА</vt:lpstr>
      <vt:lpstr>КОРАЦИ У ПРОЦЕСУ МЕДИЈАЦИЈЕ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ffffxcxcxxbvbv</dc:title>
  <dc:creator>ptt</dc:creator>
  <cp:lastModifiedBy>ana.stankovic.medijacija@outlook.com</cp:lastModifiedBy>
  <cp:revision>38</cp:revision>
  <dcterms:created xsi:type="dcterms:W3CDTF">2006-08-16T00:00:00Z</dcterms:created>
  <dcterms:modified xsi:type="dcterms:W3CDTF">2020-12-04T11:07:06Z</dcterms:modified>
</cp:coreProperties>
</file>